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D4A1A-160A-4365-8A96-46D57002E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745E3-14AC-4FA7-B850-C5B04B44A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25779-C805-4857-987A-7C145351D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19E50-C082-45FD-BABC-86442A6D6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67DA2C-A704-426C-B2D8-C4D0CBD9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B80A0A-1DA6-4266-AFE4-303D499B2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6059BE-BC67-4CE5-B024-BEB36181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B7989-9815-42D4-AE53-6EA36E1A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EB27B-B5EF-406C-9C55-2C964B6AC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8C31E-1858-4E6B-8DA0-4DC3F15A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D4868-8CD8-4592-9792-E6491F0A3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1704402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移动数字营销整体解决方案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移动数字营销概述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移动数字营销策略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移动数字营销工具和技术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移动数字营销实施与执行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移动数字营销案例分析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移动数字营销概述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移动数字营销是一种通过移动设备进行的市场营销策略，旨在吸引和保留消费者，提高品牌知名度和销售额。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移动数字营销具有个性化、互动性、实时性和便捷性等特点，能够满足消费者在任何时间、任何地点的需求。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移动数字营销能够提供更加个性化的服务，满足消费者需求，提高客户满意度。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通过移动数字营销，企业可以更有效地接触到潜在客户，扩大市场份额。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通过移动广告、社交媒体等渠道，企业可以提高品牌知名度和认知度。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移动数字营销的重要性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2000年代初期，短信营销和WAP网站成为移动数字营销的早期形式。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随着智能手机的普及，APP、移动广告和社交媒体等成为主流的移动数字营销方式。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虚拟现实(VR)、增强现实(AR)、人工智能(AI)等技术将在移动数字营销中发挥越来越重要的作用。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移动数字营销的历史与发展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移动数字营销策略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https://d.book118.com/098017044025006027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2024-09-04T20:28:44.177</cp:lastPrinted>
  <dcterms:created xsi:type="dcterms:W3CDTF">2024-09-04T12:28:44Z</dcterms:created>
  <dcterms:modified xsi:type="dcterms:W3CDTF">2024-09-04T12:28:46Z</dcterms:modified>
</cp:coreProperties>
</file>