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BB15C-0E2D-4E39-933F-26DE265C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459F8-4909-4751-9FFC-D25616765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560E6-CAC0-4277-B82C-0A30BE72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E6FDF-9E1F-4F91-B839-FE51EA3B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E194E-0710-48D8-BE40-88960B0F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6296B-E250-4DB8-B63A-62FFFCFD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10FB7-6084-42CD-ADD5-29566544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59B9F-99E6-4EF6-9796-07C09410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02A7D-E8B3-4EE7-A148-F206FA5C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0DB5A-C8C5-4947-AC79-557150EC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2E91-17A5-44F6-BA7C-569C80BF9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706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护理服务ppt课件儿科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儿科护理服务质量控制与改进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儿科护理服务概述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儿科护理服务是指针对儿童（从出生到18岁）及其家庭提供的专业护理和健康服务。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儿科护理服务具有全面性、综合性、发展性和家庭性等特点，旨在促进儿童健康成长，预防疾病，提供医疗和护理方面的支持。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儿科护理服务关注儿童的生理、心理和社会发展，通过提供科学、全面的护理，有助于儿童的健康成长。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通过定期的健康检查、疫苗接种等措施，儿科护理服务能够有效地预防儿童疾病的发生，降低发病率。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优质的儿科护理服务能够提高儿童及其家庭的生活质量，减轻疾病带来的负担和痛苦。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随着社会经济的发展和人们健康意识的提高，儿科护理服务的需求不断增长，服务体系不断完善。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然而，儿科护理服务仍面临一些挑战，如医护人员短缺、服务资源配置不均、服务质量参差不齐等问题。同时，随着医疗技术的快速发展和人们对健康需求的不断提高，儿科护理服务也需要不断更新和完善。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167" b="41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儿科护理服务内容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包括喂养、更换尿布、日常清洁等，确保患儿的日常需求得到满足。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密切观察患儿的生命体征，及时发现病情变化，为医生提供重要信息。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向患儿家长传授正确的护理知识和技巧，帮助他们更好地照顾患儿。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遵医嘱正确给患儿用药，确保药物有效发挥作用。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关注患儿的心理状态，提供心理支持和疏导，帮助他们建立信心。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针对有功能障碍的患儿，进行康复训练和指导，促进其功能恢复。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危重患儿护理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对危重患儿进行严密监测和护理，确保其生命安全。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特殊疾病护理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针对特殊疾病患儿，如先天性心脏病、白血病等，提供专业护理和指导。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对出院后的患儿及家庭提供护理指导和支持，帮助他们顺利度过康复期。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儿科护理服务流程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接待与评估是儿科护理服务流程的首要环节，是确保患儿得到全面、准确的护理服务的基础。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环节，护士应热情、耐心地接待患儿及家长，了解患儿病情、病史及护理需求。在评估环节，护士应对患儿进行全面的生理、心理及社会状况评估，包括生命体征、营养状况、认知情况、家庭环境等，以便为患儿制定个性化的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护理计划与实施是儿科护理服务流程的核心环节，是护士根据患儿的具体情况制定并实施护理措施的过程。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护理计划时，护士应综合考虑患儿的病情、年龄、认知情况等因素，制定具体的护理措施，如病情观察、给药、饮食指导、心理支持等。在实施护理计划时，护士应严格遵守操作规程，确保患儿安全、舒适，并及时记录护理过程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https://d.book118.com/098017062122006030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2024-09-07T09:26:04.117</cp:lastPrinted>
  <dcterms:created xsi:type="dcterms:W3CDTF">2024-09-07T01:26:04Z</dcterms:created>
  <dcterms:modified xsi:type="dcterms:W3CDTF">2024-09-07T01:26:06Z</dcterms:modified>
</cp:coreProperties>
</file>