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B3CA6-AB99-4620-9A11-6C618D957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80AAE-8EF7-4718-8C2E-552611906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446FB-FA82-4B1C-B58C-D6251129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6564D-2349-4A59-AB01-25ACBC5C9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371E9-0070-4042-97F7-83302DE4E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40BE2-114B-4560-994A-4F9A4A0E9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8B86C-2744-4975-A3E8-21AA973F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8CD28-1C4E-4B1C-9654-7805461C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B04F9-C489-45F1-83E9-F5CFA6C3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DCA3B-0519-4A4E-84CA-B43BDFADA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93D31-D4AD-45AD-AFB2-9D748BBA6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00030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广告对社会控制形式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广告与消费主义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广告与性别角色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广告与健康观念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广告与道德观念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广告与政治观念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广告与消费主义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广告是消费主义的主要传播工具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广告通过各种形式和手段，向消费者传递商品和品牌信息，引导消费者产生购买欲望和行为。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消费主义是广告传播的核心思想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广告常常以消费主义为核心理念，强调个人欲望的满足和物质生活的追求，鼓励人们通过购买商品来获得幸福感和满足感。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广告与消费主义的关系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广告通过塑造品牌形象，让消费者对品牌产生信任和认同，从而增加购买意愿和忠诚度。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营造社会氛围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广告通过营造社会氛围，让消费者感受到整个社会的消费趋势和价值观，从而更容易接受消费主义的观念。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广告通过各种创意和手段，创造新的消费需求和欲望，引导消费者购买更多的商品和服务。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广告如何推动消费主义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5667" r="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消费主义强调物质生活的追求和满足，导致人们过于注重物质利益和表面价值，忽视了内心的感受和真正的需求。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物质主义价值观的盛行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消费主义的过度追求会导致社会资源的浪费，包括自然资源、人力资源等，对环境和可持续发展造成负面影响。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社会资源的浪费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消费主义往往与奢侈品、高端品牌等联系在一起，使得社会贫富差距进一步扩大，加剧社会不平等现象。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社会不平等的加剧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消费主义对社会的影响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广告与性别角色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6095" r="260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广告中经常出现的女性形象通常与家庭、孩子、家务等传统角色相关，强调女性应该居家生子，而不是追求自己的事业。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女性形象刻板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男性在广告中通常被描绘为家庭的经济支柱，强调男性应该追求事业成功和财富。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男性形象刻板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广告中的性别刻板印象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39" r="167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广告通过反复强调某种性别角色，使人们逐渐接受并内化这些刻板印象。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广告中的性别刻板印象还影响人们的消费观念，例如女性通常被推销家庭用品和美容产品，而男性则更多地被推销汽车和电子产品。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广告如何塑造性别角色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影响消费观念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强化性别刻板印象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952" b="189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性别角色对社会的影响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社会偏见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性别刻板印象导致社会对不同性别的偏见，限制了女性的社会地位和发展空间，也影响了男性的自我认知和行为。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性别歧视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性别刻板印象还可能导致性别歧视，例如在招聘和晋升过程中，某些职位可能更倾向于某种性别的候选人。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长期受到性别刻板印象的影响，可能会对个人的心理健康产生负面影响，例如自尊心受损、自我认同障碍等。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广告与健康观念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https://d.book118.com/098020003030006024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2024-08-31T03:59:28.224</cp:lastPrinted>
  <dcterms:created xsi:type="dcterms:W3CDTF">2024-08-30T19:59:28Z</dcterms:created>
  <dcterms:modified xsi:type="dcterms:W3CDTF">2024-08-30T19:59:30Z</dcterms:modified>
</cp:coreProperties>
</file>