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0BF83-15CE-4252-9387-80A0FA40F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293BD-0CFB-4A4A-8D82-33525002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B1674-D744-4C6F-8274-69073675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0421A-AB16-47FD-B1E9-52C71114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D4270-E29F-4CF6-BE11-D8CAE10E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25697-5748-47AB-B1E3-5FE1B6D4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170FE-9739-497A-BD06-70C9CA20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375A1-DD10-43D4-BBAF-B8B89E99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B82F-5D76-4A99-B4A6-E4B290E0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36961-4C20-4056-B4C5-AA9DA34E9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2CCC8-9CAB-401E-9173-0C98F0DD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0004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随着公司业务的不断扩展，对文秘岗位的要求也越来越高，为了提高文秘的工作效率和综合素质，公司决定组织本次文秘培训。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文秘岗位作为公司内部的重要支持岗位，需要具备较强的沟通协调能力、文字表达能力以及高效的工作方法，因此需要进行专业的培训。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公司发展需求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加强岗位认知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689" r="56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5580" b="155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040" r="130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通过培训，使文秘能够掌握更高效的工作方法和技巧，提高日常工作效率。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培养文秘的职业素养、沟通技巧和团队协作能力，提高个人综合素质。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使文秘更加明确自己的岗位职责和工作要求，增强对岗位的认知和理解。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通过培训，为文秘的职业发展打下坚实的基础，提升职业竞争力。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培训内容与收获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学习如何根据内容、日期和重要性对文档进行分类，并使用文件夹和标签进行归档，以便快速查找。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文档分类与归档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电子文档管理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保密与安全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掌握电子文档的命名规则、存储方法和版本控制，以确保文档的完整性和可追溯性。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了解文档的保密级别和安全措施，如加密、备份和防病毒，以保护公司机密和客户隐私。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学习如何确定会议目的、议程和参会人员，并提前通知和安排会议室。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掌握如何准确记录会议内容、讨论要点和决策结果，并整理成会议纪要，以便后续跟进。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会议纪要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学习如何评估会议效果，并根据反馈进行改进，以提高会议效率和质量。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会议评估与改进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学会倾听他人的意见和建议，理解其需求和关注点，以提高沟通效果。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掌握如何用简洁明了的语言表达自己的观点和建议，避免歧义和误解。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学习如何处理工作中的冲突和矛盾，协调各方利益，促进团队合作。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掌握制定工作计划和时间表的方法，以提高工作效率和质量。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学会根据紧急性和重要性对任务进行分类，合理安排工作时间。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学习如何充分利用碎片时间，提高时间利用效率。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商务礼仪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了解商务场合中的基本礼仪规范，如着装、称呼和用餐等。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接待礼仪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学习如何接待来访客人、引导入座和提供服务等，展现良好的职业形象。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掌握沟通中的礼貌用语、态度和肢体语言，以促进有效沟通。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https://d.book118.com/098020004014006044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2024-09-23T23:15:04.173</cp:lastPrinted>
  <dcterms:created xsi:type="dcterms:W3CDTF">2024-09-23T15:15:04Z</dcterms:created>
  <dcterms:modified xsi:type="dcterms:W3CDTF">2024-09-23T15:15:06Z</dcterms:modified>
</cp:coreProperties>
</file>