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019BD-4E35-43E7-8AFB-412AB0453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30E3B-C857-4A03-A6AC-7546E6385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043F1-7665-4C9C-A002-A97A0DF20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A4C8B3-2D15-4AAF-9918-139D60086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4372A2-2B48-4F52-9599-838E84B8C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8BAC40-201C-4FE9-9C86-8421D3155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350302-5D44-4907-BB48-BAC0F8EB6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F41E45-F792-4196-BAD3-8E0D1E367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1B3EC1-656A-422B-B7E0-6F8971CDA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ADAE9B-219F-41B0-8CA4-3DE46AD0C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57B81-8C8C-4FBE-BE98-772DE34B3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2005400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安全管理办法中的飞机和航空器安全管理要求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飞机与航空器安全管理体系建设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飞机与航空器运行安全保障措施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飞机与航空器维修与保养要求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飞机与航空器应急处理能力提升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飞机与航空器安全监管及法律责任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飞机与航空器安全概述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一种重于空气、通过动力驱动、具有固定翼并能在空中飞行的机器。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417" r="14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航空器定义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375" r="12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泛指所有能在大气层内进行可控飞行的飞行器，包括飞机、直升机、飞艇等。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根据用途可分为民用航空器和军用航空器；根据动力来源可分为活塞式、喷气式、涡桨式等。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飞机与航空器定义及分类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682" b="276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随着航空运输业的快速发展，飞行安全成为公众关注的焦点，制定安全管理办法是保障飞行安全的重要措施。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国际民航组织（ICAO）和各国政府均制定了相应的航空法规和标准，要求航空公司、机场等相关单位实施安全管理。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安全管理办法制定背景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飞行安全重要性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确保飞行安全，防止事故和事件的发生，保障乘客、机组人员及地面人员的生命安全。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预防为主、综合治理、全员参与、持续改进。通过建立健全的安全管理体系，提高风险管理能力，确保飞行安全。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250" r="28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飞机与航空器安全管理体系建设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建立安全管理组织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设立专门的安全管理机构，配备足够数量的合格人员，明确各级安全管理职责。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制定风险控制措施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根据风险评估结果，制定相应的风险控制措施，包括技术、管理和应急措施。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危险源辨识与风险评估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开展危险源辨识和风险评估工作，识别飞机和航空器运行过程中的潜在危险，并评估其可能性和后果。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明确安全管理方针和目标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制定并贯彻公司的安全管理方针，明确安全管理的总体目标和阶段性目标。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安全管理体系框架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制定飞机和航空器安全管理的相关制度和规范，包括飞行运行、机务维修、航务管理、安全检查等方面的规定。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建立安全管理制度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建立飞机和航空器安全管理的流程，包括危险源辨识、风险评估、风险控制、安全监督等环节，确保流程的完整性和有效性。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完善安全管理流程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开展飞机和航空器安全管理的培训和考核工作，提高员工的安全意识和操作技能。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强化安全培训和考核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安全管理制度及流程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倡导安全文化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积极倡导安全文化，强化全员安全意识，营造“人人关注安全、人人参与安全”的良好氛围。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开展安全宣传和教育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通过多种形式开展安全宣传和教育活动，提高员工对飞机和航空器安全管理的认识和重视程度。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鼓励员工参与安全管理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鼓励员工积极参与飞机和航空器安全管理，提出改进意见和建议，促进安全管理水平的不断提高。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安全文化建设与推广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飞机与航空器运行安全保障措施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确保飞机在飞行前符合适航标准，包括机体结构、发动机、航电系统等关键部件的完好性和可靠性。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750" b="11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167" r="171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飞机适航性检查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对飞行计划进行详细审核，包括航线、高度、速度、气象条件等，确保飞行安全。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飞行计划审核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核实机组人员的执照、证书和飞行经历，确保他们具备执行飞行任务的能力。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机组人员资质确认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飞行前安全检查制度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676" r="176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机组人员协同配合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机组人员应密切协同配合，按照标准操作程序执行飞行任务，确保飞行安全。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实时航迹监控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通过航空管制部门对飞机实施实时航迹监控，确保飞机按预定航线飞行。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机载设备监控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利用机载设备对飞机各系统进行实时监控，发现异常情况及时采取应对措施。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飞行中安全监控手段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https://d.book118.com/098020054006006037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2024-09-16T15:45:23.715</cp:lastPrinted>
  <dcterms:created xsi:type="dcterms:W3CDTF">2024-09-16T07:45:23Z</dcterms:created>
  <dcterms:modified xsi:type="dcterms:W3CDTF">2024-09-16T07:45:25Z</dcterms:modified>
</cp:coreProperties>
</file>