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A2DB1-8589-4EE0-94CF-13A6A7C4B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4079E-69E4-4D30-A1D1-5E754337C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A78672-AA0D-4784-8012-57301F076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54AEF-7739-4E21-B202-DF6DF1DE0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E98121-F54C-4CC1-9166-55A8B7EC3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5E56DA-7D53-461F-BA7E-1B060DE1A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C12C01-84F6-4F97-AD71-3849CFE81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5A2F18-370D-48E7-97B3-C743813EB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182E30-F479-45D3-BA82-B06D889F3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49B879-1DB6-4715-8AED-F2AD040BD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FDCFE7-6A50-4F5B-B9AD-2835F7FE5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2011104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心理健康情况摸排工作总结报告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心理健康情况摸排工作实施过程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心理健康情况摸排结果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工作成效与反思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随着社会竞争日益激烈，人们面临的压力越来越大，心理健康问题逐渐凸显。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社会压力增大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政策推动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需求调研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政府出台相关政策，强调心理健康工作的重要性，要求各级单位开展心理健康情况摸排工作。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为了解员工或学生群体的心理健康状况，制定针对性的干预措施，需要进行摸排工作。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65" r="1686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全面了解目标群体的心理健康状况。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发现潜在的心理健康问题，及时采取干预措施。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提高目标群体对心理健康的认知和自我保护能力。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为后续心理健康工作的开展提供数据支持。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心理健康情况摸排工作实施过程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针对心理健康状况、压力来源、应对方式等方面设计问题，确保问卷具有针对性和可操作性。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调查问卷内容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对调查问卷进行信度和效度检验，确保问卷的可靠性和有效性。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问卷信效度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调查问卷设计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7" b="190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覆盖不同地区、不同年龄段、不同职业的人群，确保样本的多样性和代表性。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针对目标人群发放调查问卷，确保调查对象的广泛性和针对性。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调查范围与对象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调查对象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采用线上和线下相结合的方式，包括纸质问卷和电子问卷，以提高样本的回收率和覆盖率。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明确调查流程和时间节点，确保调查工作的有序性和高效性。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调查流程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调查方法与流程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对回收的调查问卷进行整理和筛选，确保数据的真实性和完整性。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采用统计分析方法对数据进行处理和分析，包括描述性统计、因子分析和回归分析等，以揭示数据背后的规律和趋势。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心理健康情况摸排结果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https://d.book118.com/098020111043006044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2024-09-24T07:38:41.812</cp:lastPrinted>
  <dcterms:created xsi:type="dcterms:W3CDTF">2024-09-23T23:38:41Z</dcterms:created>
  <dcterms:modified xsi:type="dcterms:W3CDTF">2024-09-23T23:38:43Z</dcterms:modified>
</cp:coreProperties>
</file>