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93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tags" Target="../tags/tag9.xml" /><Relationship Id="rId18" Type="http://schemas.openxmlformats.org/officeDocument/2006/relationships/tags" Target="../tags/tag10.xml" /><Relationship Id="rId19" Type="http://schemas.openxmlformats.org/officeDocument/2006/relationships/tags" Target="../tags/tag11.xml" /><Relationship Id="rId2" Type="http://schemas.openxmlformats.org/officeDocument/2006/relationships/tags" Target="../tags/tag1.xml" /><Relationship Id="rId20" Type="http://schemas.openxmlformats.org/officeDocument/2006/relationships/tags" Target="../tags/tag12.xml" /><Relationship Id="rId21" Type="http://schemas.openxmlformats.org/officeDocument/2006/relationships/tags" Target="../tags/tag13.xml" /><Relationship Id="rId22" Type="http://schemas.openxmlformats.org/officeDocument/2006/relationships/tags" Target="../tags/tag14.xml" /><Relationship Id="rId23" Type="http://schemas.openxmlformats.org/officeDocument/2006/relationships/tags" Target="../tags/tag15.xml" /><Relationship Id="rId24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tags" Target="../tags/tag2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17.xml" /><Relationship Id="rId4" Type="http://schemas.openxmlformats.org/officeDocument/2006/relationships/image" Target="../media/image10.png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31.xml" /><Relationship Id="rId4" Type="http://schemas.openxmlformats.org/officeDocument/2006/relationships/image" Target="../media/image10.png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13" Type="http://schemas.openxmlformats.org/officeDocument/2006/relationships/tags" Target="../tags/tag49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0.xml" /><Relationship Id="rId4" Type="http://schemas.openxmlformats.org/officeDocument/2006/relationships/image" Target="../media/image10.png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12.png" /><Relationship Id="rId4" Type="http://schemas.openxmlformats.org/officeDocument/2006/relationships/tags" Target="../tags/tag52.xml" /><Relationship Id="rId5" Type="http://schemas.openxmlformats.org/officeDocument/2006/relationships/image" Target="../media/image13.png" /><Relationship Id="rId6" Type="http://schemas.openxmlformats.org/officeDocument/2006/relationships/tags" Target="../tags/tag53.xml" /><Relationship Id="rId7" Type="http://schemas.openxmlformats.org/officeDocument/2006/relationships/image" Target="../media/image14.png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5.png" /><Relationship Id="rId3" Type="http://schemas.openxmlformats.org/officeDocument/2006/relationships/tags" Target="../tags/tag63.xml" /><Relationship Id="rId4" Type="http://schemas.openxmlformats.org/officeDocument/2006/relationships/image" Target="../media/image16.png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image" Target="../media/image17.png" /><Relationship Id="rId5" Type="http://schemas.openxmlformats.org/officeDocument/2006/relationships/tags" Target="../tags/tag74.xml" /><Relationship Id="rId6" Type="http://schemas.openxmlformats.org/officeDocument/2006/relationships/image" Target="../media/image18.png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image" Target="../media/image17.png" /><Relationship Id="rId5" Type="http://schemas.openxmlformats.org/officeDocument/2006/relationships/tags" Target="../tags/tag84.xml" /><Relationship Id="rId6" Type="http://schemas.openxmlformats.org/officeDocument/2006/relationships/image" Target="../media/image1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90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22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image" Target="../media/image21.png" /><Relationship Id="rId5" Type="http://schemas.openxmlformats.org/officeDocument/2006/relationships/tags" Target="../tags/tag105.xml" /><Relationship Id="rId6" Type="http://schemas.openxmlformats.org/officeDocument/2006/relationships/image" Target="../media/image22.png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image" Target="../media/image17.png" /><Relationship Id="rId4" Type="http://schemas.openxmlformats.org/officeDocument/2006/relationships/tags" Target="../tags/tag113.xml" /><Relationship Id="rId5" Type="http://schemas.openxmlformats.org/officeDocument/2006/relationships/image" Target="../media/image18.png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54.xml" /><Relationship Id="rId3" Type="http://schemas.openxmlformats.org/officeDocument/2006/relationships/image" Target="../media/image24.png" /><Relationship Id="rId4" Type="http://schemas.openxmlformats.org/officeDocument/2006/relationships/tags" Target="../tags/tag155.xml" /><Relationship Id="rId5" Type="http://schemas.openxmlformats.org/officeDocument/2006/relationships/image" Target="../media/image25.png" /><Relationship Id="rId6" Type="http://schemas.openxmlformats.org/officeDocument/2006/relationships/tags" Target="../tags/tag156.xml" /><Relationship Id="rId7" Type="http://schemas.openxmlformats.org/officeDocument/2006/relationships/image" Target="../media/image26.png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5BEA0-381B-460D-AC56-8FFA361A5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A6723-458C-4DA0-B187-97A335500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A64E7-3DB1-48DF-A9D7-3CEF95AB8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B29973-DC26-4D66-99DA-C0BEC0C66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DD9326-DC5B-41E0-AC4F-53671B267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FF0A48-3316-4FAF-82C2-D8ED723F6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651122-46C2-448E-B20F-5D6177309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704992-BE38-4CAC-AB47-A1FAED45B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AB3CFD-E392-4FC5-A0B4-CFA8D3056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A53CE-DF4C-4BFB-8950-E8E6C8F87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E1C1C-89C6-4052-BFDE-03BCE7390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6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0.png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image" Target="../media/image21.png" /><Relationship Id="rId7" Type="http://schemas.openxmlformats.org/officeDocument/2006/relationships/tags" Target="../tags/tag174.xml" /><Relationship Id="rId8" Type="http://schemas.openxmlformats.org/officeDocument/2006/relationships/image" Target="../media/image22.png" /><Relationship Id="rId9" Type="http://schemas.openxmlformats.org/officeDocument/2006/relationships/tags" Target="../tags/tag1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image" Target="../media/image29.png" /><Relationship Id="rId13" Type="http://schemas.openxmlformats.org/officeDocument/2006/relationships/tags" Target="../tags/tag188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0.png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image" Target="../media/image21.png" /><Relationship Id="rId7" Type="http://schemas.openxmlformats.org/officeDocument/2006/relationships/tags" Target="../tags/tag184.xml" /><Relationship Id="rId8" Type="http://schemas.openxmlformats.org/officeDocument/2006/relationships/image" Target="../media/image22.png" /><Relationship Id="rId9" Type="http://schemas.openxmlformats.org/officeDocument/2006/relationships/tags" Target="../tags/tag18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image" Target="../media/image29.png" /><Relationship Id="rId13" Type="http://schemas.openxmlformats.org/officeDocument/2006/relationships/tags" Target="../tags/tag195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0.png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image" Target="../media/image21.png" /><Relationship Id="rId7" Type="http://schemas.openxmlformats.org/officeDocument/2006/relationships/tags" Target="../tags/tag191.xml" /><Relationship Id="rId8" Type="http://schemas.openxmlformats.org/officeDocument/2006/relationships/image" Target="../media/image22.png" /><Relationship Id="rId9" Type="http://schemas.openxmlformats.org/officeDocument/2006/relationships/tags" Target="../tags/tag1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image" Target="../media/image29.png" /><Relationship Id="rId13" Type="http://schemas.openxmlformats.org/officeDocument/2006/relationships/tags" Target="../tags/tag202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0.png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image" Target="../media/image21.png" /><Relationship Id="rId7" Type="http://schemas.openxmlformats.org/officeDocument/2006/relationships/tags" Target="../tags/tag198.xml" /><Relationship Id="rId8" Type="http://schemas.openxmlformats.org/officeDocument/2006/relationships/image" Target="../media/image22.png" /><Relationship Id="rId9" Type="http://schemas.openxmlformats.org/officeDocument/2006/relationships/tags" Target="../tags/tag19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image" Target="../media/image29.png" /><Relationship Id="rId13" Type="http://schemas.openxmlformats.org/officeDocument/2006/relationships/tags" Target="../tags/tag209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0.png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image" Target="../media/image21.png" /><Relationship Id="rId7" Type="http://schemas.openxmlformats.org/officeDocument/2006/relationships/tags" Target="../tags/tag205.xml" /><Relationship Id="rId8" Type="http://schemas.openxmlformats.org/officeDocument/2006/relationships/image" Target="../media/image22.png" /><Relationship Id="rId9" Type="http://schemas.openxmlformats.org/officeDocument/2006/relationships/tags" Target="../tags/tag20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image" Target="../media/image29.png" /><Relationship Id="rId13" Type="http://schemas.openxmlformats.org/officeDocument/2006/relationships/tags" Target="../tags/tag216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0.png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image" Target="../media/image21.png" /><Relationship Id="rId7" Type="http://schemas.openxmlformats.org/officeDocument/2006/relationships/tags" Target="../tags/tag212.xml" /><Relationship Id="rId8" Type="http://schemas.openxmlformats.org/officeDocument/2006/relationships/image" Target="../media/image22.png" /><Relationship Id="rId9" Type="http://schemas.openxmlformats.org/officeDocument/2006/relationships/tags" Target="../tags/tag2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image" Target="../media/image29.png" /><Relationship Id="rId13" Type="http://schemas.openxmlformats.org/officeDocument/2006/relationships/tags" Target="../tags/tag22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0.png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image" Target="../media/image21.png" /><Relationship Id="rId7" Type="http://schemas.openxmlformats.org/officeDocument/2006/relationships/tags" Target="../tags/tag219.xml" /><Relationship Id="rId8" Type="http://schemas.openxmlformats.org/officeDocument/2006/relationships/image" Target="../media/image22.png" /><Relationship Id="rId9" Type="http://schemas.openxmlformats.org/officeDocument/2006/relationships/tags" Target="../tags/tag2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image" Target="../media/image29.png" /><Relationship Id="rId13" Type="http://schemas.openxmlformats.org/officeDocument/2006/relationships/tags" Target="../tags/tag230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0.png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image" Target="../media/image21.png" /><Relationship Id="rId7" Type="http://schemas.openxmlformats.org/officeDocument/2006/relationships/tags" Target="../tags/tag226.xml" /><Relationship Id="rId8" Type="http://schemas.openxmlformats.org/officeDocument/2006/relationships/image" Target="../media/image22.png" /><Relationship Id="rId9" Type="http://schemas.openxmlformats.org/officeDocument/2006/relationships/tags" Target="../tags/tag22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image" Target="../media/image29.png" /><Relationship Id="rId13" Type="http://schemas.openxmlformats.org/officeDocument/2006/relationships/tags" Target="../tags/tag237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0.png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image" Target="../media/image21.png" /><Relationship Id="rId7" Type="http://schemas.openxmlformats.org/officeDocument/2006/relationships/tags" Target="../tags/tag233.xml" /><Relationship Id="rId8" Type="http://schemas.openxmlformats.org/officeDocument/2006/relationships/image" Target="../media/image22.png" /><Relationship Id="rId9" Type="http://schemas.openxmlformats.org/officeDocument/2006/relationships/tags" Target="../tags/tag23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46.xml" /><Relationship Id="rId17" Type="http://schemas.openxmlformats.org/officeDocument/2006/relationships/tags" Target="../tags/tag247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0.png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image" Target="../media/image21.png" /><Relationship Id="rId7" Type="http://schemas.openxmlformats.org/officeDocument/2006/relationships/tags" Target="../tags/tag240.xml" /><Relationship Id="rId8" Type="http://schemas.openxmlformats.org/officeDocument/2006/relationships/image" Target="../media/image22.png" /><Relationship Id="rId9" Type="http://schemas.openxmlformats.org/officeDocument/2006/relationships/tags" Target="../tags/tag24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56.xml" /><Relationship Id="rId17" Type="http://schemas.openxmlformats.org/officeDocument/2006/relationships/tags" Target="../tags/tag257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0.png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image" Target="../media/image21.png" /><Relationship Id="rId7" Type="http://schemas.openxmlformats.org/officeDocument/2006/relationships/tags" Target="../tags/tag250.xml" /><Relationship Id="rId8" Type="http://schemas.openxmlformats.org/officeDocument/2006/relationships/image" Target="../media/image22.png" /><Relationship Id="rId9" Type="http://schemas.openxmlformats.org/officeDocument/2006/relationships/tags" Target="../tags/tag25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image" Target="../media/image29.png" /><Relationship Id="rId13" Type="http://schemas.openxmlformats.org/officeDocument/2006/relationships/tags" Target="../tags/tag264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0.png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image" Target="../media/image21.png" /><Relationship Id="rId7" Type="http://schemas.openxmlformats.org/officeDocument/2006/relationships/tags" Target="../tags/tag260.xml" /><Relationship Id="rId8" Type="http://schemas.openxmlformats.org/officeDocument/2006/relationships/image" Target="../media/image22.png" /><Relationship Id="rId9" Type="http://schemas.openxmlformats.org/officeDocument/2006/relationships/tags" Target="../tags/tag26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image" Target="../media/image29.png" /><Relationship Id="rId13" Type="http://schemas.openxmlformats.org/officeDocument/2006/relationships/tags" Target="../tags/tag271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0.png" /><Relationship Id="rId4" Type="http://schemas.openxmlformats.org/officeDocument/2006/relationships/tags" Target="../tags/tag265.xml" /><Relationship Id="rId5" Type="http://schemas.openxmlformats.org/officeDocument/2006/relationships/tags" Target="../tags/tag266.xml" /><Relationship Id="rId6" Type="http://schemas.openxmlformats.org/officeDocument/2006/relationships/image" Target="../media/image21.png" /><Relationship Id="rId7" Type="http://schemas.openxmlformats.org/officeDocument/2006/relationships/tags" Target="../tags/tag267.xml" /><Relationship Id="rId8" Type="http://schemas.openxmlformats.org/officeDocument/2006/relationships/image" Target="../media/image22.png" /><Relationship Id="rId9" Type="http://schemas.openxmlformats.org/officeDocument/2006/relationships/tags" Target="../tags/tag26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6.xml" /><Relationship Id="rId11" Type="http://schemas.openxmlformats.org/officeDocument/2006/relationships/tags" Target="../tags/tag277.xml" /><Relationship Id="rId12" Type="http://schemas.openxmlformats.org/officeDocument/2006/relationships/image" Target="../media/image29.png" /><Relationship Id="rId13" Type="http://schemas.openxmlformats.org/officeDocument/2006/relationships/tags" Target="../tags/tag278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0.png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image" Target="../media/image21.png" /><Relationship Id="rId7" Type="http://schemas.openxmlformats.org/officeDocument/2006/relationships/tags" Target="../tags/tag274.xml" /><Relationship Id="rId8" Type="http://schemas.openxmlformats.org/officeDocument/2006/relationships/image" Target="../media/image22.png" /><Relationship Id="rId9" Type="http://schemas.openxmlformats.org/officeDocument/2006/relationships/tags" Target="../tags/tag27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3.xml" /><Relationship Id="rId11" Type="http://schemas.openxmlformats.org/officeDocument/2006/relationships/tags" Target="../tags/tag284.xml" /><Relationship Id="rId12" Type="http://schemas.openxmlformats.org/officeDocument/2006/relationships/image" Target="../media/image29.png" /><Relationship Id="rId13" Type="http://schemas.openxmlformats.org/officeDocument/2006/relationships/tags" Target="../tags/tag285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20.png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image" Target="../media/image21.png" /><Relationship Id="rId7" Type="http://schemas.openxmlformats.org/officeDocument/2006/relationships/tags" Target="../tags/tag281.xml" /><Relationship Id="rId8" Type="http://schemas.openxmlformats.org/officeDocument/2006/relationships/image" Target="../media/image22.png" /><Relationship Id="rId9" Type="http://schemas.openxmlformats.org/officeDocument/2006/relationships/tags" Target="../tags/tag28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12" Type="http://schemas.openxmlformats.org/officeDocument/2006/relationships/image" Target="../media/image29.png" /><Relationship Id="rId13" Type="http://schemas.openxmlformats.org/officeDocument/2006/relationships/tags" Target="../tags/tag292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20.png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image" Target="../media/image21.png" /><Relationship Id="rId7" Type="http://schemas.openxmlformats.org/officeDocument/2006/relationships/tags" Target="../tags/tag288.xml" /><Relationship Id="rId8" Type="http://schemas.openxmlformats.org/officeDocument/2006/relationships/image" Target="../media/image22.png" /><Relationship Id="rId9" Type="http://schemas.openxmlformats.org/officeDocument/2006/relationships/tags" Target="../tags/tag28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2103605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21690" y="1758950"/>
            <a:ext cx="9584690" cy="1090930"/>
          </a:xfrm>
        </p:spPr>
        <p:txBody>
          <a:bodyPr/>
          <a:lstStyle/>
          <a:p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斯佳丽的成长飘》的女性主义解读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6" name="副标题 5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703243" y="3271167"/>
            <a:ext cx="5821200" cy="414000"/>
          </a:xfrm>
        </p:spPr>
        <p:txBody>
          <a:bodyPr>
            <a:noAutofit/>
          </a:bodyPr>
          <a:lstStyle/>
          <a:p>
            <a:r>
              <a:rPr lang="zh-CN" altLang="zh-CN" sz="2400">
                <a:solidFill>
                  <a:schemeClr val="tx1"/>
                </a:solidFill>
                <a:latin typeface="仿宋" panose="02010609060101010101" charset="-122"/>
              </a:rPr>
              <a:t> </a:t>
            </a:r>
            <a:endParaRPr lang="zh-CN" altLang="zh-CN" sz="2400">
              <a:solidFill>
                <a:schemeClr val="tx1"/>
              </a:solidFill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标题：斯佳丽的成长：《飘》的女性主义解读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标题：斯佳丽的成长：《飘》的女性主义解读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飘》不仅是一部描绘美国南北战争悲剧的小说，也是一个描述斯佳丽·奥哈拉人生轮回的故事。这位主角，一位南方贵族出身的女性，成为了我们对这个时期理解的一个重要窗口，因为她的一生经历了许多重大的转变和挑战。通过她的故事，我们可以观察到南北战争对个体和社区的影响，同时也能洞察到女性主义在那个时期的发展和挑战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标题：斯佳丽的成长：《飘》的女性主义解读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斯佳丽的成长过程是一个不断抗争的过程。她的生活开始于一个富饶而舒适的种植园，父母和黑奴们为她提供了优越的生活条件。然而，这种生活并没有持续很久。战争的爆发，使她从一个舒适的南方贵族变成了战争的受害者。尽管她尽最大努力去保护她的家庭和财产，但最终她还是失去了几乎所有的一切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标题：斯佳丽的成长：《飘》的女性主义解读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个过程中，斯佳丽的性格也发生了重大的变化。她不再是那个天真幼稚的南方贵族小姐，而是一个决心和生命抗争到底的女性。她勇敢地面对饥饿、贫困和社会地位的变迁，并努力保护她的家人和财产。她不顾一切的勇气和决心，使她在困难中找到了新的力量，也使我们对女性的韧性和力量有了更深的认识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标题：斯佳丽的成长：《飘》的女性主义解读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斯佳丽的转变并不是一蹴而就的。她在人生的许多阶段都经历了反复的挣扎和试炼。然而，她始终没有放弃，始终在寻找新的生存方式。她的这种坚韧不拔的精神，对于我们理解南北战争时期的女性有着重要的启示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标题：斯佳丽的成长：《飘》的女性主义解读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《飘》中，斯佳丽展现了女性的独立和勇气。她不仅在战争中独立承担起照顾家人的责任，还敢于在那个以男性为主导的社会中独立经营木材厂，证明女人与男人拥有同等能力。她的这种勇气和决心，打破了当时社会对女性的刻板印象，为我们理解那个时期的女性提供了新的视角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标题：斯佳丽的成长：《飘》的女性主义解读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然而，《飘》并没有完全否定南方种植园的生活方式。尽管斯佳丽对这种生活感到绝望，但她也明白这种生活方式的存在有其必然性。这体现了米切尔对历史和社会的深刻理解。他并没有完全否定种植园经济和南方文化，而是揭示了它们对女性的影响，以及它们如何在战争的影响下改变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标题：斯佳丽的成长：《飘》的女性主义解读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斯佳丽的经历也让我们思考了什么是真正的女性主义。她面对生活的困难和挑战，始终坚守自己的信念，勇敢地追求自己的目标。她的坚韧和勇气，显示了女性在面对困难时的力量和智慧。这使我们认识到，女性主义并不仅仅是争取权利和自由，更是在社会、经济和文化各个层面上的平等和尊重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标题：斯佳丽的成长：《飘》的女性主义解读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总的来说，《飘》是一个描绘斯佳丽·奥哈拉人生轮回的故事，也是一个揭示南北战争对个体和社会影响的故事。而更重要的是，它是一个展示女性主义在那个时期的发展和挑战的故事。通过斯佳丽这个角色，我们看到了女性的坚韧、勇气和智慧，也看到了女性主义在历史长河中的发展。尽管《飘》是一个悲剧性的故事，但它为我们理解那个时期的女性提供了重要的窗口，也为我们理解历史和社会提供了重要的启示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参考内容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基本内容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基本内容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飘》不仅是一部描绘美国南北战争悲剧的小说，也是一个描述斯嘉丽·奥哈拉人生轮回的故事。这位主角，一位南方贵族出身的女性，成为了我们对这个时期理解的一个重要窗口。她的生活、挣扎和最终的觉醒，都成为了我们探讨女性主义，特别是女性在社会变革中的地位和影响的重要角度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基本内容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斯嘉丽是一个复杂而且矛盾的角色。她既是一个决心和生命力的象征，也是冷酷和自私的代表。她是美丽的，聪明的，有着倔强的性格，让人无法忽视。然而，她的美丽和聪明也是她悲剧的源泉，因为她常常利用这些特质去夺走别人的心，而这也在某种程度上使她陷入自我矛盾的困境中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基本内容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从女性主义的角度看，《飘》不仅揭示了南北战争对斯嘉丽个人生活的破坏，也呈现了她在社会大变局中的角色。尽管斯嘉丽在很多方面都表现出独立和坚韧，但她也无意中扮演了一个被动的角色，依赖男性的保护和滋养。她在争取自由和平等的路上，表现出极大的决心和勇气，但在对待与阿什利的关系上，却又常常陷入被动和无奈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基本内容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然而，《飘》的女性主义解读并不只是斯嘉丽一个人。小说中也描绘了一系列其他女性角色，如梅莱尼、苏伦和爱伦，她们在不同的社会层面和角色中，呈现出不同的女性形象。这些角色都以各自的方式应对着生活的挑战，揭示了当时美国社会的多元性和复杂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基本内容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总的来说，《飘》是一部描述斯嘉丽个人成长和转变的小说，也是一部描绘美国南北战争悲剧以及探索女性地位和作用的作品。它以斯嘉丽的故事为主线，穿插着其他女性的故事，为我们提供了一个多元、复杂的女性主义视角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https://d.book118.com/098021036056006035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custom20177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树叶手绘风总结报告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1"/>
  <p:tag name="KSO_WM_UNIT_DIAGRAM_ISNUMVISUAL" val="0"/>
  <p:tag name="KSO_WM_UNIT_DIAGRAM_ISREFERUNIT" val="0"/>
  <p:tag name="KSO_WM_UNIT_HIGHLIGHT" val="0"/>
  <p:tag name="KSO_WM_UNIT_ID" val="custom20177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22"/>
</p:tagLst>
</file>

<file path=ppt/tags/tag171.xml><?xml version="1.0" encoding="utf-8"?>
<p:tagLst xmlns:p="http://schemas.openxmlformats.org/presentationml/2006/main">
  <p:tag name="KSO_WM_BEAUTIFY_FLAG" val="#wm#"/>
  <p:tag name="KSO_WM_COMBINE_RELATE_SLIDE_ID" val="background20176890_1"/>
  <p:tag name="KSO_WM_SLIDE_ID" val="custom20177418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7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1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1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4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4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5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6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120">
      <a:dk1>
        <a:srgbClr val="000000"/>
      </a:dk1>
      <a:lt1>
        <a:srgbClr val="FFFFFF"/>
      </a:lt1>
      <a:dk2>
        <a:srgbClr val="ECF4EC"/>
      </a:dk2>
      <a:lt2>
        <a:srgbClr val="FFFFFF"/>
      </a:lt2>
      <a:accent1>
        <a:srgbClr val="238C3B"/>
      </a:accent1>
      <a:accent2>
        <a:srgbClr val="508834"/>
      </a:accent2>
      <a:accent3>
        <a:srgbClr val="63822C"/>
      </a:accent3>
      <a:accent4>
        <a:srgbClr val="727C27"/>
      </a:accent4>
      <a:accent5>
        <a:srgbClr val="7E7427"/>
      </a:accent5>
      <a:accent6>
        <a:srgbClr val="896D2A"/>
      </a:accent6>
      <a:hlink>
        <a:srgbClr val="1371ED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18</Slides>
  <Notes>17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汉仪旗黑-85S</vt:lpstr>
      <vt:lpstr>仿宋</vt:lpstr>
      <vt:lpstr>Calibri Light</vt:lpstr>
      <vt:lpstr>Office Theme</vt:lpstr>
      <vt:lpstr>斯佳丽的成长飘》的女性主义解读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2024-09-14T04:56:45.734</cp:lastPrinted>
  <dcterms:created xsi:type="dcterms:W3CDTF">2024-09-13T20:56:45Z</dcterms:created>
  <dcterms:modified xsi:type="dcterms:W3CDTF">2024-09-13T20:56:52Z</dcterms:modified>
</cp:coreProperties>
</file>