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8DFED8-526B-4659-9C28-0AA5EDEE8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6EABA6-B0DF-4D84-9D56-8FAC501E5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FB4575-3909-418B-B04A-8535E5886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8C8153-66F5-4518-A56B-4E6350C25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155BA0-0447-4BDC-97E9-64D73326A8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BB29DD-7322-42F2-932B-E1DCBE2470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7EFE50-4698-4B54-9316-2FE12A28EB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D30701-1E52-444B-8C36-5E591B39D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F5C998-FB75-4219-9BA2-8E321479B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AE6844-7C6C-467C-B47F-F996759D0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3E5297-1C49-4162-A52A-B43ED2C58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2112412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深度学习特征提取</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深度学习特征提取简介
 特征提取的基本概念与原理
 深度学习与特征提取的结合
 常见的深度学习特征提取模型
 特征提取的步骤与实例分析
 特征提取在图像处理中的应用
 特征提取在自然语言处理中的应用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Text Placeholder 2"/>
          <p:cNvSpPr>
            <a:spLocks noGrp="1"/>
          </p:cNvSpPr>
          <p:nvPr>
            <p:ph type="body" idx="1"/>
          </p:nvPr>
        </p:nvSpPr>
        <p:spPr/>
        <p:txBody>
          <a:bodyPr/>
          <a:lstStyle/>
          <a:p>
            <a:r>
              <a:t>深度学习特征提取简介</a:t>
            </a:r>
          </a:p>
        </p:txBody>
      </p:sp>
      <p:sp>
        <p:nvSpPr>
          <p:cNvPr id="4" name="Content Placeholder 3"/>
          <p:cNvSpPr>
            <a:spLocks noGrp="1"/>
          </p:cNvSpPr>
          <p:nvPr>
            <p:ph sz="half" idx="2"/>
          </p:nvPr>
        </p:nvSpPr>
        <p:spPr/>
        <p:txBody>
          <a:bodyPr/>
          <a:lstStyle/>
          <a:p>
            <a:r>
              <a:t>1.深度学习特征提取是一种从原始数据中自动提取有用特征的方法，使得机器学习模型能够更好地理解和处理数据。</a:t>
            </a:r>
          </a:p>
          <a:p>
            <a:r>
              <a:t>2.深度学习模型能够自动学习数据的表示，从低层次的特征逐步抽象到高层次的特征，从而提高了模型的性能。</a:t>
            </a:r>
          </a:p>
          <a:p>
            <a:r>
              <a:t>3.深度学习特征提取在许多领域都有广泛的应用，包括计算机视觉、语音识别、自然语言处理等。</a:t>
            </a:r>
          </a:p>
          <a:p/>
        </p:txBody>
      </p:sp>
      <p:sp>
        <p:nvSpPr>
          <p:cNvPr id="5" name="Text Placeholder 4"/>
          <p:cNvSpPr>
            <a:spLocks noGrp="1"/>
          </p:cNvSpPr>
          <p:nvPr>
            <p:ph type="body" idx="3"/>
          </p:nvPr>
        </p:nvSpPr>
        <p:spPr/>
        <p:txBody>
          <a:bodyPr/>
          <a:lstStyle/>
          <a:p>
            <a:r>
              <a:t>卷积神经网络（CNN）</a:t>
            </a:r>
          </a:p>
        </p:txBody>
      </p:sp>
      <p:sp>
        <p:nvSpPr>
          <p:cNvPr id="6" name="Content Placeholder 5"/>
          <p:cNvSpPr>
            <a:spLocks noGrp="1"/>
          </p:cNvSpPr>
          <p:nvPr>
            <p:ph sz="half" idx="4"/>
          </p:nvPr>
        </p:nvSpPr>
        <p:spPr/>
        <p:txBody>
          <a:bodyPr/>
          <a:lstStyle/>
          <a:p>
            <a:r>
              <a:t>1.卷积神经网络是一种常用的深度学习模型，用于处理图像和视频等二维数据。</a:t>
            </a:r>
          </a:p>
          <a:p>
            <a:r>
              <a:t>2.CNN通过卷积操作和池化操作来提取图像中的局部特征和空间结构信息。</a:t>
            </a:r>
          </a:p>
          <a:p>
            <a:r>
              <a:t>3.CNN在图像分类、目标检测、人脸识别等任务上取得了显著的效果。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Text Placeholder 2"/>
          <p:cNvSpPr>
            <a:spLocks noGrp="1"/>
          </p:cNvSpPr>
          <p:nvPr>
            <p:ph type="body" idx="1"/>
          </p:nvPr>
        </p:nvSpPr>
        <p:spPr/>
        <p:txBody>
          <a:bodyPr/>
          <a:lstStyle/>
          <a:p>
            <a:r>
              <a:t>循环神经网络（RNN）</a:t>
            </a:r>
          </a:p>
        </p:txBody>
      </p:sp>
      <p:sp>
        <p:nvSpPr>
          <p:cNvPr id="4" name="Content Placeholder 3"/>
          <p:cNvSpPr>
            <a:spLocks noGrp="1"/>
          </p:cNvSpPr>
          <p:nvPr>
            <p:ph sz="half" idx="2"/>
          </p:nvPr>
        </p:nvSpPr>
        <p:spPr/>
        <p:txBody>
          <a:bodyPr/>
          <a:lstStyle/>
          <a:p>
            <a:r>
              <a:t>1.循环神经网络是一种用于处理序列数据的深度学习模型，可以处理变长序列。</a:t>
            </a:r>
          </a:p>
          <a:p>
            <a:r>
              <a:t>2.RNN通过记忆单元来捕捉序列中的时间依赖关系，从而能够更好地处理序列数据。</a:t>
            </a:r>
          </a:p>
          <a:p>
            <a:r>
              <a:t>3.RNN在自然语言处理、语音识别、时间序列预测等任务上有广泛应用。</a:t>
            </a:r>
          </a:p>
          <a:p/>
        </p:txBody>
      </p:sp>
      <p:sp>
        <p:nvSpPr>
          <p:cNvPr id="5" name="Text Placeholder 4"/>
          <p:cNvSpPr>
            <a:spLocks noGrp="1"/>
          </p:cNvSpPr>
          <p:nvPr>
            <p:ph type="body" idx="3"/>
          </p:nvPr>
        </p:nvSpPr>
        <p:spPr/>
        <p:txBody>
          <a:bodyPr/>
          <a:lstStyle/>
          <a:p>
            <a:r>
              <a:t>自注意力机制</a:t>
            </a:r>
          </a:p>
        </p:txBody>
      </p:sp>
      <p:sp>
        <p:nvSpPr>
          <p:cNvPr id="6" name="Content Placeholder 5"/>
          <p:cNvSpPr>
            <a:spLocks noGrp="1"/>
          </p:cNvSpPr>
          <p:nvPr>
            <p:ph sz="half" idx="4"/>
          </p:nvPr>
        </p:nvSpPr>
        <p:spPr/>
        <p:txBody>
          <a:bodyPr/>
          <a:lstStyle/>
          <a:p>
            <a:r>
              <a:t>1.自注意力机制是一种用于提高深度学习模型性能的技术，可以帮助模型更好地关注到重要的信息。</a:t>
            </a:r>
          </a:p>
          <a:p>
            <a:r>
              <a:t>2.自注意力机制通过计算每个元素与其他元素之间的相似度来分配注意力权重，从而提取更有用的特征。</a:t>
            </a:r>
          </a:p>
          <a:p>
            <a:r>
              <a:t>3.自注意力机制在自然语言处理、图像处理、语音识别等领域都有广泛的应用。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Text Placeholder 2"/>
          <p:cNvSpPr>
            <a:spLocks noGrp="1"/>
          </p:cNvSpPr>
          <p:nvPr>
            <p:ph type="body" idx="1"/>
          </p:nvPr>
        </p:nvSpPr>
        <p:spPr/>
        <p:txBody>
          <a:bodyPr/>
          <a:lstStyle/>
          <a:p>
            <a:r>
              <a:t>迁移学习</a:t>
            </a:r>
          </a:p>
        </p:txBody>
      </p:sp>
      <p:sp>
        <p:nvSpPr>
          <p:cNvPr id="4" name="Content Placeholder 3"/>
          <p:cNvSpPr>
            <a:spLocks noGrp="1"/>
          </p:cNvSpPr>
          <p:nvPr>
            <p:ph sz="half" idx="2"/>
          </p:nvPr>
        </p:nvSpPr>
        <p:spPr/>
        <p:txBody>
          <a:bodyPr/>
          <a:lstStyle/>
          <a:p>
            <a:r>
              <a:t>1.迁移学习是一种利用已有知识来帮助新任务学习的方法，可以减少新任务的学习难度和提高模型性能。</a:t>
            </a:r>
          </a:p>
          <a:p>
            <a:r>
              <a:t>2.迁移学习可以通过使用预训练模型或者迁移特征来表示知识，使得新任务可以更好地利用这些知识。</a:t>
            </a:r>
          </a:p>
          <a:p>
            <a:r>
              <a:t>3.迁移学习在自然语言处理、图像处理、语音识别等领域都有广泛的应用。</a:t>
            </a:r>
          </a:p>
          <a:p/>
        </p:txBody>
      </p:sp>
      <p:sp>
        <p:nvSpPr>
          <p:cNvPr id="5" name="Text Placeholder 4"/>
          <p:cNvSpPr>
            <a:spLocks noGrp="1"/>
          </p:cNvSpPr>
          <p:nvPr>
            <p:ph type="body" idx="3"/>
          </p:nvPr>
        </p:nvSpPr>
        <p:spPr/>
        <p:txBody>
          <a:bodyPr/>
          <a:lstStyle/>
          <a:p>
            <a:r>
              <a:t>数据增强</a:t>
            </a:r>
          </a:p>
        </p:txBody>
      </p:sp>
      <p:sp>
        <p:nvSpPr>
          <p:cNvPr id="6" name="Content Placeholder 5"/>
          <p:cNvSpPr>
            <a:spLocks noGrp="1"/>
          </p:cNvSpPr>
          <p:nvPr>
            <p:ph sz="half" idx="4"/>
          </p:nvPr>
        </p:nvSpPr>
        <p:spPr/>
        <p:txBody>
          <a:bodyPr/>
          <a:lstStyle/>
          <a:p>
            <a:r>
              <a:t>1.数据增强是一种通过增加训练数据来提高模型性能的技术，可以通过对原始数据进行变换来生成新的数据。</a:t>
            </a:r>
          </a:p>
          <a:p>
            <a:r>
              <a:t>2.数据增强可以帮助模型更好地泛化到新数据，减少过拟合现象的出现。</a:t>
            </a:r>
          </a:p>
          <a:p>
            <a:r>
              <a:t>3.数据增强在图像处理、语音识别、自然语言处理等领域都有广泛的应用。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特征提取的基本概念与原理</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特征提取的基本概念与原理</a:t>
            </a:r>
          </a:p>
        </p:txBody>
      </p:sp>
      <p:sp>
        <p:nvSpPr>
          <p:cNvPr id="3" name="Text Placeholder 2"/>
          <p:cNvSpPr>
            <a:spLocks noGrp="1"/>
          </p:cNvSpPr>
          <p:nvPr>
            <p:ph type="body" idx="1"/>
          </p:nvPr>
        </p:nvSpPr>
        <p:spPr/>
        <p:txBody>
          <a:bodyPr/>
          <a:lstStyle/>
          <a:p>
            <a:r>
              <a:t>特征提取的基本概念</a:t>
            </a:r>
          </a:p>
        </p:txBody>
      </p:sp>
      <p:sp>
        <p:nvSpPr>
          <p:cNvPr id="4" name="Content Placeholder 3"/>
          <p:cNvSpPr>
            <a:spLocks noGrp="1"/>
          </p:cNvSpPr>
          <p:nvPr>
            <p:ph sz="half" idx="2"/>
          </p:nvPr>
        </p:nvSpPr>
        <p:spPr/>
        <p:txBody>
          <a:bodyPr/>
          <a:lstStyle/>
          <a:p>
            <a:r>
              <a:t>1.特征提取是从原始数据中提取有用信息的过程，这些信息可以反映数据的本质特征。</a:t>
            </a:r>
          </a:p>
          <a:p>
            <a:r>
              <a:t>2.特征提取可以通过数学变换、统计分析、深度学习等方法来实现。</a:t>
            </a:r>
          </a:p>
          <a:p>
            <a:r>
              <a:t>3.好的特征提取方法可以提高模型的性能，降低模型的复杂度。</a:t>
            </a:r>
          </a:p>
          <a:p/>
        </p:txBody>
      </p:sp>
      <p:sp>
        <p:nvSpPr>
          <p:cNvPr id="5" name="Text Placeholder 4"/>
          <p:cNvSpPr>
            <a:spLocks noGrp="1"/>
          </p:cNvSpPr>
          <p:nvPr>
            <p:ph type="body" idx="3"/>
          </p:nvPr>
        </p:nvSpPr>
        <p:spPr/>
        <p:txBody>
          <a:bodyPr/>
          <a:lstStyle/>
          <a:p>
            <a:r>
              <a:t>特征提取的原理</a:t>
            </a:r>
          </a:p>
        </p:txBody>
      </p:sp>
      <p:sp>
        <p:nvSpPr>
          <p:cNvPr id="6" name="Content Placeholder 5"/>
          <p:cNvSpPr>
            <a:spLocks noGrp="1"/>
          </p:cNvSpPr>
          <p:nvPr>
            <p:ph sz="half" idx="4"/>
          </p:nvPr>
        </p:nvSpPr>
        <p:spPr/>
        <p:txBody>
          <a:bodyPr/>
          <a:lstStyle/>
          <a:p>
            <a:r>
              <a:t>1.特征提取的原理在于利用数据的内在结构和规律，将高维数据转换为低维特征向量。</a:t>
            </a:r>
          </a:p>
          <a:p>
            <a:r>
              <a:t>2.通过去除冗余信息和噪声，提高数据的可解释性和模型的泛化能力。</a:t>
            </a:r>
          </a:p>
          <a:p>
            <a:r>
              <a:t>3.特征提取需要与后续模型相结合，才能达到最佳的性能表现。</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特征提取的基本概念与原理</a:t>
            </a:r>
          </a:p>
        </p:txBody>
      </p:sp>
      <p:sp>
        <p:nvSpPr>
          <p:cNvPr id="3" name="Text Placeholder 2"/>
          <p:cNvSpPr>
            <a:spLocks noGrp="1"/>
          </p:cNvSpPr>
          <p:nvPr>
            <p:ph type="body" idx="1"/>
          </p:nvPr>
        </p:nvSpPr>
        <p:spPr/>
        <p:txBody>
          <a:bodyPr/>
          <a:lstStyle/>
          <a:p>
            <a:r>
              <a:t>常见的特征提取方法</a:t>
            </a:r>
          </a:p>
        </p:txBody>
      </p:sp>
      <p:sp>
        <p:nvSpPr>
          <p:cNvPr id="4" name="Content Placeholder 3"/>
          <p:cNvSpPr>
            <a:spLocks noGrp="1"/>
          </p:cNvSpPr>
          <p:nvPr>
            <p:ph sz="half" idx="2"/>
          </p:nvPr>
        </p:nvSpPr>
        <p:spPr/>
        <p:txBody>
          <a:bodyPr/>
          <a:lstStyle/>
          <a:p>
            <a:r>
              <a:t>1.常见的特征提取方法包括文本特征提取、图像特征提取、音频特征提取等。</a:t>
            </a:r>
          </a:p>
          <a:p>
            <a:r>
              <a:t>2.不同的数据类型和应用场景需要采用不同的特征提取方法。</a:t>
            </a:r>
          </a:p>
          <a:p>
            <a:r>
              <a:t>3.深度学习在特征提取方面具有强大的表示学习能力。</a:t>
            </a:r>
          </a:p>
          <a:p/>
        </p:txBody>
      </p:sp>
      <p:sp>
        <p:nvSpPr>
          <p:cNvPr id="5" name="Text Placeholder 4"/>
          <p:cNvSpPr>
            <a:spLocks noGrp="1"/>
          </p:cNvSpPr>
          <p:nvPr>
            <p:ph type="body" idx="3"/>
          </p:nvPr>
        </p:nvSpPr>
        <p:spPr/>
        <p:txBody>
          <a:bodyPr/>
          <a:lstStyle/>
          <a:p>
            <a:r>
              <a:t>深度学习在特征提取中的应用</a:t>
            </a:r>
          </a:p>
        </p:txBody>
      </p:sp>
      <p:sp>
        <p:nvSpPr>
          <p:cNvPr id="6" name="Content Placeholder 5"/>
          <p:cNvSpPr>
            <a:spLocks noGrp="1"/>
          </p:cNvSpPr>
          <p:nvPr>
            <p:ph sz="half" idx="4"/>
          </p:nvPr>
        </p:nvSpPr>
        <p:spPr/>
        <p:txBody>
          <a:bodyPr/>
          <a:lstStyle/>
          <a:p>
            <a:r>
              <a:t>1.深度学习可以通过神经网络自动学习数据的特征表示。</a:t>
            </a:r>
          </a:p>
          <a:p>
            <a:r>
              <a:t>2.深度学习可以处理非结构化数据，提取出高层次的特征信息。</a:t>
            </a:r>
          </a:p>
          <a:p>
            <a:r>
              <a:t>3.深度学习可以提高模型的性能，降低人为设计和选择特征的难度。</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特征提取的基本概念与原理</a:t>
            </a:r>
          </a:p>
        </p:txBody>
      </p:sp>
      <p:sp>
        <p:nvSpPr>
          <p:cNvPr id="3" name="Text Placeholder 2"/>
          <p:cNvSpPr>
            <a:spLocks noGrp="1"/>
          </p:cNvSpPr>
          <p:nvPr>
            <p:ph type="body" idx="1"/>
          </p:nvPr>
        </p:nvSpPr>
        <p:spPr/>
        <p:txBody>
          <a:bodyPr/>
          <a:lstStyle/>
          <a:p>
            <a:r>
              <a:t>特征提取的挑战与发展趋势</a:t>
            </a:r>
          </a:p>
        </p:txBody>
      </p:sp>
      <p:sp>
        <p:nvSpPr>
          <p:cNvPr id="4" name="Content Placeholder 3"/>
          <p:cNvSpPr>
            <a:spLocks noGrp="1"/>
          </p:cNvSpPr>
          <p:nvPr>
            <p:ph sz="half" idx="2"/>
          </p:nvPr>
        </p:nvSpPr>
        <p:spPr/>
        <p:txBody>
          <a:bodyPr/>
          <a:lstStyle/>
          <a:p>
            <a:r>
              <a:t>1.特征提取面临数据复杂性、噪声干扰、计算成本等挑战。</a:t>
            </a:r>
          </a:p>
          <a:p>
            <a:r>
              <a:t>2.未来发展趋势包括结合多源数据、强化可解释性、提高鲁棒性等。</a:t>
            </a:r>
          </a:p>
          <a:p>
            <a:r>
              <a:t>3.随着深度学习和表示学习的发展，特征提取将会更加智能化和自适应化。</a:t>
            </a:r>
          </a:p>
          <a:p/>
        </p:txBody>
      </p:sp>
      <p:sp>
        <p:nvSpPr>
          <p:cNvPr id="5" name="Text Placeholder 4"/>
          <p:cNvSpPr>
            <a:spLocks noGrp="1"/>
          </p:cNvSpPr>
          <p:nvPr>
            <p:ph type="body" idx="3"/>
          </p:nvPr>
        </p:nvSpPr>
        <p:spPr/>
        <p:txBody>
          <a:bodyPr/>
          <a:lstStyle/>
          <a:p>
            <a:r>
              <a:t>特征提取在实际应用中的案例</a:t>
            </a:r>
          </a:p>
        </p:txBody>
      </p:sp>
      <p:sp>
        <p:nvSpPr>
          <p:cNvPr id="6" name="Content Placeholder 5"/>
          <p:cNvSpPr>
            <a:spLocks noGrp="1"/>
          </p:cNvSpPr>
          <p:nvPr>
            <p:ph sz="half" idx="4"/>
          </p:nvPr>
        </p:nvSpPr>
        <p:spPr/>
        <p:txBody>
          <a:bodyPr/>
          <a:lstStyle/>
          <a:p>
            <a:r>
              <a:t>1.特征提取在自然语言处理、计算机视觉、语音识别等领域有广泛应用。</a:t>
            </a:r>
          </a:p>
          <a:p>
            <a:r>
              <a:t>2.案例包括文本分类、情感分析、目标检测等任务。</a:t>
            </a:r>
          </a:p>
          <a:p>
            <a:r>
              <a:t>3.特征提取对于提高模型性能和降低计算成本具有重要意义。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Text Placeholder 2"/>
          <p:cNvSpPr>
            <a:spLocks noGrp="1"/>
          </p:cNvSpPr>
          <p:nvPr>
            <p:ph type="body" idx="1"/>
          </p:nvPr>
        </p:nvSpPr>
        <p:spPr/>
        <p:txBody>
          <a:bodyPr/>
          <a:lstStyle/>
          <a:p>
            <a:r>
              <a:t>深度学习与特征提取的结合概述</a:t>
            </a:r>
          </a:p>
        </p:txBody>
      </p:sp>
      <p:sp>
        <p:nvSpPr>
          <p:cNvPr id="4" name="Content Placeholder 3"/>
          <p:cNvSpPr>
            <a:spLocks noGrp="1"/>
          </p:cNvSpPr>
          <p:nvPr>
            <p:ph sz="half" idx="2"/>
          </p:nvPr>
        </p:nvSpPr>
        <p:spPr/>
        <p:txBody>
          <a:bodyPr/>
          <a:lstStyle/>
          <a:p>
            <a:r>
              <a:t>1.深度学习可以通过神经网络自动提取高层次的特征。</a:t>
            </a:r>
          </a:p>
          <a:p>
            <a:r>
              <a:t>2.特征提取可以将原始数据转化为深度学习模型可处理的向量表示。</a:t>
            </a:r>
          </a:p>
          <a:p>
            <a:r>
              <a:t>3.深度学习与特征提取的结合可以提高模型的性能和泛化能力。</a:t>
            </a:r>
          </a:p>
          <a:p/>
        </p:txBody>
      </p:sp>
      <p:sp>
        <p:nvSpPr>
          <p:cNvPr id="5" name="Text Placeholder 4"/>
          <p:cNvSpPr>
            <a:spLocks noGrp="1"/>
          </p:cNvSpPr>
          <p:nvPr>
            <p:ph type="body" idx="3"/>
          </p:nvPr>
        </p:nvSpPr>
        <p:spPr/>
        <p:txBody>
          <a:bodyPr/>
          <a:lstStyle/>
          <a:p>
            <a:r>
              <a:t>卷积神经网络与图像特征提取</a:t>
            </a:r>
          </a:p>
        </p:txBody>
      </p:sp>
      <p:sp>
        <p:nvSpPr>
          <p:cNvPr id="6" name="Content Placeholder 5"/>
          <p:cNvSpPr>
            <a:spLocks noGrp="1"/>
          </p:cNvSpPr>
          <p:nvPr>
            <p:ph sz="half" idx="4"/>
          </p:nvPr>
        </p:nvSpPr>
        <p:spPr/>
        <p:txBody>
          <a:bodyPr/>
          <a:lstStyle/>
          <a:p>
            <a:r>
              <a:t>1.卷积神经网络是一种常用的图像特征提取方法。</a:t>
            </a:r>
          </a:p>
          <a:p>
            <a:r>
              <a:t>2.通过卷积层和池化层的组合，可以提取图像中的局部和全局特征。</a:t>
            </a:r>
          </a:p>
          <a:p>
            <a:r>
              <a:t>3.深度卷积神经网络可以提取更抽象和高级别的图像特征。</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Text Placeholder 2"/>
          <p:cNvSpPr>
            <a:spLocks noGrp="1"/>
          </p:cNvSpPr>
          <p:nvPr>
            <p:ph type="body" idx="1"/>
          </p:nvPr>
        </p:nvSpPr>
        <p:spPr/>
        <p:txBody>
          <a:bodyPr/>
          <a:lstStyle/>
          <a:p>
            <a:r>
              <a:t>循环神经网络与序列特征提取</a:t>
            </a:r>
          </a:p>
        </p:txBody>
      </p:sp>
      <p:sp>
        <p:nvSpPr>
          <p:cNvPr id="4" name="Content Placeholder 3"/>
          <p:cNvSpPr>
            <a:spLocks noGrp="1"/>
          </p:cNvSpPr>
          <p:nvPr>
            <p:ph sz="half" idx="2"/>
          </p:nvPr>
        </p:nvSpPr>
        <p:spPr/>
        <p:txBody>
          <a:bodyPr/>
          <a:lstStyle/>
          <a:p>
            <a:r>
              <a:t>1.循环神经网络是一种用于处理序列数据的神经网络。</a:t>
            </a:r>
          </a:p>
          <a:p>
            <a:r>
              <a:t>2.通过捕捉序列中的时间依赖性，可以提取序列中的特征信息。</a:t>
            </a:r>
          </a:p>
          <a:p>
            <a:r>
              <a:t>3.长短时记忆网络（LSTM）和门控循环单元（GRU）是常用的循环神经网络模型。</a:t>
            </a:r>
          </a:p>
          <a:p/>
        </p:txBody>
      </p:sp>
      <p:sp>
        <p:nvSpPr>
          <p:cNvPr id="5" name="Text Placeholder 4"/>
          <p:cNvSpPr>
            <a:spLocks noGrp="1"/>
          </p:cNvSpPr>
          <p:nvPr>
            <p:ph type="body" idx="3"/>
          </p:nvPr>
        </p:nvSpPr>
        <p:spPr/>
        <p:txBody>
          <a:bodyPr/>
          <a:lstStyle/>
          <a:p>
            <a:r>
              <a:t>自注意力机制与特征提取</a:t>
            </a:r>
          </a:p>
        </p:txBody>
      </p:sp>
      <p:sp>
        <p:nvSpPr>
          <p:cNvPr id="6" name="Content Placeholder 5"/>
          <p:cNvSpPr>
            <a:spLocks noGrp="1"/>
          </p:cNvSpPr>
          <p:nvPr>
            <p:ph sz="half" idx="4"/>
          </p:nvPr>
        </p:nvSpPr>
        <p:spPr/>
        <p:txBody>
          <a:bodyPr/>
          <a:lstStyle/>
          <a:p>
            <a:r>
              <a:t>1.自注意力机制是一种用于提取特征的有效方法。</a:t>
            </a:r>
          </a:p>
          <a:p>
            <a:r>
              <a:t>2.通过计算每个位置与其他位置的相关性，可以提取序列中的重要特征。</a:t>
            </a:r>
          </a:p>
          <a:p>
            <a:r>
              <a:t>3.自注意力机制被广泛应用于自然语言处理和图像处理等领域。</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Text Placeholder 2"/>
          <p:cNvSpPr>
            <a:spLocks noGrp="1"/>
          </p:cNvSpPr>
          <p:nvPr>
            <p:ph type="body" idx="1"/>
          </p:nvPr>
        </p:nvSpPr>
        <p:spPr/>
        <p:txBody>
          <a:bodyPr/>
          <a:lstStyle/>
          <a:p>
            <a:r>
              <a:t>深度学习与特征提取在语音识别中的应用</a:t>
            </a:r>
          </a:p>
        </p:txBody>
      </p:sp>
      <p:sp>
        <p:nvSpPr>
          <p:cNvPr id="4" name="Content Placeholder 3"/>
          <p:cNvSpPr>
            <a:spLocks noGrp="1"/>
          </p:cNvSpPr>
          <p:nvPr>
            <p:ph sz="half" idx="2"/>
          </p:nvPr>
        </p:nvSpPr>
        <p:spPr/>
        <p:txBody>
          <a:bodyPr/>
          <a:lstStyle/>
          <a:p>
            <a:r>
              <a:t>1.深度学习与特征提取结合可以提高语音识别的准确性。</a:t>
            </a:r>
          </a:p>
          <a:p>
            <a:r>
              <a:t>2.常用的语音特征包括梅尔频率倒谱系数（MFCC）和线性预测系数（LPC）。</a:t>
            </a:r>
          </a:p>
          <a:p>
            <a:r>
              <a:t>3.深度神经网络和卷积神经网络是常用的语音识别模型。</a:t>
            </a:r>
          </a:p>
          <a:p/>
        </p:txBody>
      </p:sp>
      <p:sp>
        <p:nvSpPr>
          <p:cNvPr id="5" name="Text Placeholder 4"/>
          <p:cNvSpPr>
            <a:spLocks noGrp="1"/>
          </p:cNvSpPr>
          <p:nvPr>
            <p:ph type="body" idx="3"/>
          </p:nvPr>
        </p:nvSpPr>
        <p:spPr/>
        <p:txBody>
          <a:bodyPr/>
          <a:lstStyle/>
          <a:p>
            <a:r>
              <a:t>深度学习与特征提取在自然语言处理中的应用</a:t>
            </a:r>
          </a:p>
        </p:txBody>
      </p:sp>
      <p:sp>
        <p:nvSpPr>
          <p:cNvPr id="6" name="Content Placeholder 5"/>
          <p:cNvSpPr>
            <a:spLocks noGrp="1"/>
          </p:cNvSpPr>
          <p:nvPr>
            <p:ph sz="half" idx="4"/>
          </p:nvPr>
        </p:nvSpPr>
        <p:spPr/>
        <p:txBody>
          <a:bodyPr/>
          <a:lstStyle/>
          <a:p>
            <a:r>
              <a:t>1.深度学习与特征提取结合可以提高自然语言处理的性能。</a:t>
            </a:r>
          </a:p>
          <a:p>
            <a:r>
              <a:t>2.词嵌入和文本向量表示是常用的自然语言特征提取方法。</a:t>
            </a:r>
          </a:p>
          <a:p>
            <a:r>
              <a:t>3.循环神经网络和自注意力机制是常用的自然语言处理模型。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常见的深度学习特征提取模型</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常见的深度学习特征提取模型</a:t>
            </a:r>
          </a:p>
        </p:txBody>
      </p:sp>
      <p:sp>
        <p:nvSpPr>
          <p:cNvPr id="3" name="Text Placeholder 2"/>
          <p:cNvSpPr>
            <a:spLocks noGrp="1"/>
          </p:cNvSpPr>
          <p:nvPr>
            <p:ph type="body" idx="1"/>
          </p:nvPr>
        </p:nvSpPr>
        <p:spPr/>
        <p:txBody>
          <a:bodyPr/>
          <a:lstStyle/>
          <a:p>
            <a:r>
              <a:t>卷积神经网络（CNN）</a:t>
            </a:r>
          </a:p>
        </p:txBody>
      </p:sp>
      <p:sp>
        <p:nvSpPr>
          <p:cNvPr id="4" name="Content Placeholder 3"/>
          <p:cNvSpPr>
            <a:spLocks noGrp="1"/>
          </p:cNvSpPr>
          <p:nvPr>
            <p:ph sz="half" idx="2"/>
          </p:nvPr>
        </p:nvSpPr>
        <p:spPr/>
        <p:txBody>
          <a:bodyPr/>
          <a:lstStyle/>
          <a:p>
            <a:r>
              <a:t>1.CNN是一种常用于图像和视频处理的深度学习模型，能够有效提取空间特征。</a:t>
            </a:r>
          </a:p>
          <a:p>
            <a:r>
              <a:t>2.CNN通过卷积操作和池化操作，逐层提取图像中的局部和全局特征。</a:t>
            </a:r>
          </a:p>
          <a:p>
            <a:r>
              <a:t>3.CNN在计算机视觉领域应用广泛，例如目标检测、图像分类等任务。</a:t>
            </a:r>
          </a:p>
          <a:p/>
        </p:txBody>
      </p:sp>
      <p:sp>
        <p:nvSpPr>
          <p:cNvPr id="5" name="Text Placeholder 4"/>
          <p:cNvSpPr>
            <a:spLocks noGrp="1"/>
          </p:cNvSpPr>
          <p:nvPr>
            <p:ph type="body" idx="3"/>
          </p:nvPr>
        </p:nvSpPr>
        <p:spPr/>
        <p:txBody>
          <a:bodyPr/>
          <a:lstStyle/>
          <a:p>
            <a:r>
              <a:t>循环神经网络（RNN）</a:t>
            </a:r>
          </a:p>
        </p:txBody>
      </p:sp>
      <p:sp>
        <p:nvSpPr>
          <p:cNvPr id="6" name="Content Placeholder 5"/>
          <p:cNvSpPr>
            <a:spLocks noGrp="1"/>
          </p:cNvSpPr>
          <p:nvPr>
            <p:ph sz="half" idx="4"/>
          </p:nvPr>
        </p:nvSpPr>
        <p:spPr/>
        <p:txBody>
          <a:bodyPr/>
          <a:lstStyle/>
          <a:p>
            <a:r>
              <a:t>1.RNN是一种用于处理序列数据的深度学习模型，能够捕捉序列中的时序信息。</a:t>
            </a:r>
          </a:p>
          <a:p>
            <a:r>
              <a:t>2.RNN通过记忆单元，能够存储历史信息，并影响当前和未来的输出。</a:t>
            </a:r>
          </a:p>
          <a:p>
            <a:r>
              <a:t>3.RNN在自然语言处理、语音识别等领域有广泛应用。</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https://d.book118.com/098021124125006023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深度学习特征提取简介</vt:lpstr>
      <vt:lpstr> 深度学习特征提取简介</vt:lpstr>
      <vt:lpstr> 深度学习特征提取简介</vt:lpstr>
      <vt:lpstr> 深度学习特征提取简介</vt:lpstr>
      <vt:lpstr> 特征提取的基本概念与原理</vt:lpstr>
      <vt:lpstr> 特征提取的基本概念与原理</vt:lpstr>
      <vt:lpstr> 特征提取的基本概念与原理</vt:lpstr>
      <vt:lpstr> 特征提取的基本概念与原理</vt:lpstr>
      <vt:lpstr> 深度学习与特征提取的结合</vt:lpstr>
      <vt:lpstr> 深度学习与特征提取的结合</vt:lpstr>
      <vt:lpstr> 深度学习与特征提取的结合</vt:lpstr>
      <vt:lpstr> 深度学习与特征提取的结合</vt:lpstr>
      <vt:lpstr> 常见的深度学习特征提取模型</vt:lpstr>
      <vt:lpstr> 常见的深度学习特征提取模型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2024-08-30T15:22:53.103</cp:lastPrinted>
  <dcterms:created xsi:type="dcterms:W3CDTF">2024-08-30T07:22:53Z</dcterms:created>
  <dcterms:modified xsi:type="dcterms:W3CDTF">2024-08-30T07:22:55Z</dcterms:modified>
</cp:coreProperties>
</file>