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B6270-74C8-4C4D-8683-7B3A549C7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699BA-AA7B-4BB8-B8A1-9772FCD0D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85793-3781-43E3-AA96-4CC3837DD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B569B-CDC9-4642-B425-1FDA3715D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D0AE82-3F71-4F61-8231-253F51A88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AF80D6-4579-4E15-A9EA-0180EDF15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CBE78-2B69-464F-BB4F-ACD5A83ED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47451-7981-4268-8CEC-289373E74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31AE3-F884-4EC8-8CFD-2C071FF07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D2DE5-9587-4FA8-B4E3-31FD4E85C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2F6EC-DA10-4A7C-B96B-AA78B2650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210103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SYB(大学生版)创业培训课件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创业是一种通过创新、创意和资源整合，创造价值并实现个人或组织目标的过程。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创业有助于推动社会创新、创造就业机会、提高经济效益和促进经济增长。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随着科技的发展、消费需求的多样化以及国家政策的支持，创业领域和机会不断涌现。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市场竞争激烈、法律法规限制、融资困难以及创业者自身经验不足等问题也给创业带来了挑战。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创业的机遇与挑战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创业的挑战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创业的机遇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创业者的素质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创业者需要具备创新思维、领导力、决策力、责任心和团队合作精神等素质。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创业者的能力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创业者需要具备市场洞察力、资源整合能力、沟通能力、财务管理能力和风险管理能力等能力。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25" r="28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创业者的素质与能力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明确调研目的，如了解消费者需求、市场规模、竞争对手情况等。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通过问卷调查、访谈、网络调查等方式收集相关信息。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对收集到的数据进行整理、分析和解读，得出市场调研结果。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根据目标客户、产品特点等因素制定项目定位，明确市场目标。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寻找市场空白和未被满足的需求，确定创业项目方向。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项目筛选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评估项目的可行性、盈利潜力和风险，筛选出最适合自己的项目。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创业项目的选择与定位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人员招聘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团队文化与沟通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创业团队的组建与管理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627" r="1062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根据项目需要，招聘合适的团队成员。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明确团队成员的职责和工作任务，促进团队协作。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为团队成员提供必要的培训和发展机会，提升团队整体能力。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建立积极向上的团队文化，加强内部沟通，提高团队凝聚力。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96" r="519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309" r="73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5906" r="590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创业计划的制定与完善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包括市场分析、项目实施方案、财务预算等。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为各项任务设定具体的时间节点，确保计划按时完成。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合理调配人、财、物等资源，确保计划的顺利实施。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根据实际情况和市场变化，及时调整和优化创业计划。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确定计划内容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制定时间表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融资渠道与策略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融资渠道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银行贷款、天使投资、风险投资、众筹等。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根据项目需求和风险评估，选择合适的融资渠道和方式，制定融资计划。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考虑地理位置、交通便利性、租金成本等因素。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根据业务需求和品牌形象，进行室内设计和布局。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装修设计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场地租赁与装修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根据业务需要，购买合适的设备和工具。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建立设备维护和保养制度，确保设备正常运行和使用寿命。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设备采购与维护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https://d.book118.com/098022101033006025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2024-09-01T18:52:41.869</cp:lastPrinted>
  <dcterms:created xsi:type="dcterms:W3CDTF">2024-09-01T10:52:41Z</dcterms:created>
  <dcterms:modified xsi:type="dcterms:W3CDTF">2024-09-01T10:52:43Z</dcterms:modified>
</cp:coreProperties>
</file>