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FB9F3-B095-4BDD-8361-2B373FCD2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B2C29-0B14-4379-90D6-C8EB0A90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5565C-A897-4A10-B90A-49E0A0F94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4005E-ADA5-4618-AFD0-17A9BF3A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ED8C7-8479-472F-8D9F-EEAC502A7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143FF-9DAA-45A5-AA5D-D17DE450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BA2D2-5134-4774-A582-DCD88DFC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528F1-F9EB-4B48-B617-F8A2BF9BB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851E4-B8C3-4E01-A789-95DB4EFB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D1A9F-E705-4C2B-827A-17716358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E795B-C857-4728-8435-D36378C4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305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营销类业务经理面试问题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面试常见问题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面试后跟进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充分了解公司的发展历程、业务范围、市场地位以及企业文化，有助于在面试中更好地展示自身与公司的匹配度。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了解公司的产品或服务，分析公司在市场中的竞争优势和劣势，了解公司的客户群体和市场定位。了解公司的组织架构和团队文化，以便更好地融入团队。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了解公司背景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明确了解所应聘职位的职责、要求和晋升空间，有助于针对性地准备面试，提高匹配度。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分析职位所需的核心技能和经验，了解该职位在日常工作中的主要任务和目标。研究公司的晋升机制和职业发展路径，以便制定个人职业规划。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了解职位需求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提前准备好个人简历、作品集或演示文稿，并进行多次演练，有助于在面试中更加自信地展示自身能力。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整理个人简历，突出与应聘职位相关的经历和技能。准备相关作品集或演示文稿，以展示个人在营销领域的专业能力和成果。多次演练自我介绍和回答常见面试问题的过程，提高表达能力和自信心。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准备个人资料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面试常见问题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您为什么选择从事营销类业务经理这个职位？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您在工作中最看重哪些方面？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总结词：了解应聘者的基本信息和背景。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请简单介绍一下您的个人背景和教育经历。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您有哪些兴趣爱好？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个人信息类问题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总结词：了解应聘者的工作经验和职业发展。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您在之前的工作中担任过哪些职位？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请谈谈您在上一份工作中最大的成就和收获。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您是如何处理工作中遇到的困难和挑战的？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您对未来的职业发展有什么规划和期望？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工作经历类问题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专业技能类问题</a:t>
            </a:r>
          </a:p>
        </p:txBody>
      </p:sp>
      <p:sp>
        <p:nvSpPr>
          <p:cNvPr id="40" name="AutoShape 40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总结词：考察应聘者的专业知识和技能水平。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您对市场营销理论和实践有哪些了解？</a:t>
            </a:r>
          </a:p>
        </p:txBody>
      </p:sp>
      <p:sp>
        <p:nvSpPr>
          <p:cNvPr id="44" name="AutoShape 44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您在市场调研和数据分析方面有哪些经验和技能？</a:t>
            </a:r>
          </a:p>
        </p:txBody>
      </p:sp>
      <p:sp>
        <p:nvSpPr>
          <p:cNvPr id="46" name="AutoShape 46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AutoShape 48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您如何运用数字营销工具和社交媒体进行营销推广？</a:t>
            </a:r>
          </a:p>
        </p:txBody>
      </p:sp>
      <p:sp>
        <p:nvSpPr>
          <p:cNvPr id="50" name="AutoShape 50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您如何评估营销活动的成功和效果？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https://d.book118.com/098023053117006036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2024-09-16T05:16:26.736</cp:lastPrinted>
  <dcterms:created xsi:type="dcterms:W3CDTF">2024-09-15T21:16:26Z</dcterms:created>
  <dcterms:modified xsi:type="dcterms:W3CDTF">2024-09-15T21:16:28Z</dcterms:modified>
</cp:coreProperties>
</file>