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FFF4E-31B9-4A46-AEF6-FA9F672A7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B2BCB-C653-413B-889C-CEE8754E3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61468-5D15-4540-94E2-CF6A6ECA6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0CC5C-5604-4835-9AFD-D1AC0B945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A99907-31B4-48A1-99AC-488D0ADEA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464494-0CD4-4B9F-BD81-3222B7B84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0CD47C-1224-4C15-B2C7-ED0C29925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7F494-AC2C-47CB-BF43-09411F498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3A5D1-2CD3-4C18-A468-D6570D5CB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09E7C-18D7-47CE-8562-E049A0C8A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5263D-CF97-4D8B-87DB-C0F46EFE7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23074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设备管理制度与预防性维护的关联分析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设备管理制度与预防性维护的关联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设备管理制度与预防性维护的实施建议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通过建立完善的设备管理制度，确保设备安全、稳定、高效运行，提高生产效率。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提高设备管理水平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降低设备维修成本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00" r="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通过预防性维护措施，减少设备故障率，延长设备使用寿命，降低维修成本。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优化设备管理流程，提高设备运行效率，有助于企业在激烈的市场竞争中保持领先地位。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设备管理制度是企业进行设备管理的基石，为预防性维护提供了基本的规范和指导。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制度是基础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预防性维护作为设备管理的重要手段，通过定期检查和保养，确保设备处于良好状态，减少故障发生。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预防性维护是手段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设备管理制度与预防性维护相互补充、相互促进，共同构建企业设备管理的完整体系。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二者相辅相成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设备管理制度与预防性维护的关系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设备采购与验收制度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采购流程规范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明确设备采购的申请、审批、采购、验收等流程，确保采购过程合规、透明。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验收标准明确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制定设备验收的标准和流程，确保新设备符合质量要求，为后续使用和维护奠定基础。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明确设备使用的操作规程和注意事项，确保设备在正确使用下发挥最大效能。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制定设备的定期维护保养计划，包括清洁、润滑、检查等，确保设备处于良好状态。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设备使用与维护制度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维护保养计划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使用规范制定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明确设备维修的申请、审批、维修、验收等流程，确保维修过程高效、有序。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保养周期与项目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根据设备特性和使用状况，制定合理的保养周期和保养项目，延长设备使用寿命。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维修流程规范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设备维修与保养制度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制定设备报废的标准和流程，及时淘汰老旧、损坏严重的设备，避免安全隐患。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根据企业发展和市场需求，制定设备更新计划，引入新技术、新设备，提升企业竞争力。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报废标准明确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更新计划制定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设备报废与更新制度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5167" b="5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预防性维护是一种主动的设备维护策略，旨在通过定期的检查、保养和维修，减少设备故障，延长设备使用寿命，确保设备的正常运行。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预防性维护能够降低设备维修成本，提高设备使用效率，保障生产线的稳定运行，从而提高企业的经济效益和市场竞争力。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意义阐述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预防性维护的概念和意义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根据设备的特性、使用频率和重要性，制定合理的预防性维护计划，明确维护周期、维护内容和责任人。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按照计划进行设备检查、保养和维修，记录维护过程和结果，及时发现并处理潜在问题，确保设备的良好状态。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预防性维护的计划和实施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https://d.book118.com/098023074131006034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2024-09-13T10:24:00.748</cp:lastPrinted>
  <dcterms:created xsi:type="dcterms:W3CDTF">2024-09-13T02:24:00Z</dcterms:created>
  <dcterms:modified xsi:type="dcterms:W3CDTF">2024-09-13T02:24:02Z</dcterms:modified>
</cp:coreProperties>
</file>