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F272A-4EF2-4F1E-86CF-399729334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B7BC4-1389-43F4-965B-8B795DCEA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A7352-0E83-4305-A0A7-A1A6A1AB2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A176B-9C26-4D79-8FF1-508E4769D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C0BDDC-B002-4629-8F19-0942E9A37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ABA9B9-5E1A-424F-A626-E92C1006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496806-67E5-4A72-8CD0-F36A57DFE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B1BDC-0C84-44F8-8B93-1E59289B1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80A98-383A-4BC6-AB5E-42DB41D46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B16FA-495A-4139-8C35-C827EC71B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1DAD1-404F-46BF-98F4-AF2F1EA24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2400400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激光技术及应用介绍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激光技术基本原理与特点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激光技术在各领域应用现状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激光技术基本原理与特点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受激辐射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激光的产生基于爱因斯坦提出的受激辐射理论，即处于高能级的粒子在受到外来光子的作用下，跃迁到低能级并释放出与外来光子完全相同的光子。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粒子数反转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为了实现受激辐射的光放大，必须使高能级上的粒子数多于低能级上的粒子数，即实现粒子数反转。这通常通过泵浦源来实现。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激光产生原理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激光的发散角非常小，具有很好的方向性，使得激光能够远距离传输而保持较小的光束直径。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992" r="169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方向性好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激光的亮度远高于普通光源，这是由于激光的单色性和方向性导致的。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亮度高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447" r="844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激光的谱线宽度非常窄，具有很好的单色性，这使得激光在精密测量和光谱分析等领域具有广泛应用。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单色性好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激光特性分析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固体激光器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利用固体材料作为工作物质，通过泵浦源激发实现粒子数反转并产生激光。常见的固体激光器有红宝石激光器、YAG激光器等。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液体激光器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利用液体作为工作物质，通过泵浦源激发实现粒子数反转并产生激光。常见的液体激光器有染料激光器等。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半导体激光器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利用半导体材料作为工作物质，通过电流注入实现粒子数反转并产生激光。半导体激光器具有体积小、效率高、寿命长等优点，被广泛应用于各个领域。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气体激光器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利用气体作为工作物质，在电场或光泵浦作用下实现粒子数反转并产生激光。常见的气体激光器有氦氖激光器、二氧化碳激光器等。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激光器类型及工作原理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激光技术在各领域应用现状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利用高能激光束对材料进行快速、精确的切割，广泛应用于金属、非金属材料的加工。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激光切割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激光焊接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通过激光束使材料熔化并实现连接，具有高精度、高效率、低热影响区等优点。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在各种材料表面进行永久性标记，用于产品识别、防伪、装饰等。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工业制造领域应用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利用激光的生物效应，对疾病进行治疗，如激光治疗近视、皮肤病等。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374" r="3337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激光治疗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通过激光束进行微创手术，具有出血少、恢复快、精度高等优点。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激光手术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利用激光技术进行医学检测和诊断，如激光共聚焦显微镜用于细胞观察。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激光诊断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医疗卫生领域应用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074" b="30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6" b="10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科研教育领域应用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激光光谱学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利用激光研究物质与光相互作用的光谱学分支。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激光冷却技术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通过激光降低原子或分子的运动速度，实现超低温环境。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激光显示技术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利用激光作为光源的显示技术，具有高亮度、高对比度、宽色域等优点。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激光武器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利用高能激光束对目标进行打击或干扰，具有速度快、精度高、成本低等优点。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激光雷达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利用激光进行测距、测速、制导等，具有高精度、抗干扰能力强等特点。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激光通信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利用激光作为信息载体进行通信，具有保密性好、传输速度快等优点。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013" r="1301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542" r="14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军事国防领域应用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典型案例分析与实践经验分享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激光切割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利用高功率密度激光束照射被切割材料，使材料迅速熔化、汽化或达到点燃点，同时以高速气流将熔化或燃烧的材料吹走，实现切割。具有精度高、速度快、切口平滑等优点。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激光焊接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通过激光束照射待焊接部位，使材料熔化并形成焊缝。具有热影响区小、变形小、焊接质量高等优点。广泛应用于汽车、航空航天等领域。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利用高能量密度的激光在物体表面进行局部照射，使物体表面材料发生物理或化学变化，从而留下永久性标记。具有精度高、速度快、耐磨性强等优点。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工业制造案例：切割、焊接、打标等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https://d.book118.com/098024004007006040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2024-09-18T03:13:23.394</cp:lastPrinted>
  <dcterms:created xsi:type="dcterms:W3CDTF">2024-09-17T19:13:23Z</dcterms:created>
  <dcterms:modified xsi:type="dcterms:W3CDTF">2024-09-17T19:13:25Z</dcterms:modified>
</cp:coreProperties>
</file>