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71181-22D0-4531-97B1-6B42DC12A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7763-9D91-4A5A-8088-7EE0E3BC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6D346-0576-4447-90F0-7C8AAB6A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73B57-AFF6-48B8-ADAB-56BE796E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DD2A6-1D4B-4474-9685-A31967108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DE604-5E78-490F-B79D-75201775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C7A02-7F6B-426E-A93B-C09B640B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A1147-7EA8-4A46-BFDF-74E0C8C7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5A224-DC4A-4D3B-A282-9E859F62B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EDE43-0EFB-443E-A445-5E58015A9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8BFFE-B8F5-47E3-B8CE-BC12A0E6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4037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竞争法与反垄断机制的主要法规\n## 1.竞争法与反垄断法的基本概念及重要性\n### 1.1竞争法与反垄断法的定义与适用范围\n### 1.2竞争法与反垄断法的重要性及作用\n### 1.3竞争法与反垄断法在国际贸易中的影响\n## 2.竞争法的主要法规及实施细则\n### 2.1竞争法的主要法规及特点\n### 2.2竞争法的实施细则及案例分析\n### 2.3竞争法的实施与挑战\n## 3.反垄断机制的主要法规及实施细则\n### 3.1反垄断机制的主要法规及特点\n### 3.2反垄断机制的实施细则及案例分析\n### 3.3反垄断机制的实施与挑战\n## 4.竞争法与反垄断法的实施机构与程序\n### 4.1竞争法与反垄断法的实施机构及职责\n### 4.2竞争法与反垄断法的实施程序及流程\n### 4.3竞争法与反垄断法的法律责任与救济途径\n## 5.竞争法与反垄断法的发展趋势与展望\n### 5.1竞争法与反垄断法的国际发展趋势\n### 5.2竞争法与反垄断法在国内的发展趋势\n### 5.3竞争法与反垄断法的未来展望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竞争法与反垄断机制的主要法规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竞争法与反垄断法的基本概念及重要性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竞争法（Competition Law）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是一种法律规范，旨在维护市场竞争秩序，保障市场主体的公平竞争权益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竞争法主要包括反不正当竞争法和反垄断法</a:t>
                </a:r>
                <a:endParaRPr/>
              </a:p>
            </p:txBody>
          </p:sp>
          <p:sp>
            <p:nvSpPr>
              <p:cNvPr id="17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反垄断法（Antitrust Law）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是一种特殊的竞争法，旨在防止企业滥用市场支配地位，限制市场竞争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反垄断法主要关注市场力量的不正当行使，如价格操纵、排他性协议等</a:t>
                </a:r>
                <a:endParaRPr/>
              </a:p>
            </p:txBody>
          </p:sp>
          <p:sp>
            <p:nvSpPr>
              <p:cNvPr id="17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竞争法和反垄断法通常适用于市场经济国家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在不同国家，竞争法和反垄断法的具体适用范围可能有所不同</a:t>
                </a:r>
                <a:endParaRPr/>
              </a:p>
            </p:txBody>
          </p:sp>
          <p:sp>
            <p:nvSpPr>
              <p:cNvPr id="18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竞争法与反垄断法的定义与适用范围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竞争法与反垄断法的重要性及作用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竞争法和反垄断法是市场经济体系的基石，有助于维护市场秩序和保障消费者权益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竞争法和反垄断法可以促进技术创新和产业发展，提高市场效率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竞争法可以防止不正当竞争行为，如侵犯知识产权、诋毁竞争对手等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反垄断法可以防止市场垄断，保障市场竞争的公平性和有效性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国际贸易中的竞争法与反垄断法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竞争法和反垄断法在国际贸易中具有重要的意义，有助于维护国际贸易秩序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世界贸易组织（WTO）和其他国际组织制定了相关的竞争法和反垄断法规定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竞争法和反垄断法对于保护国内企业和消费者具有重要意义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竞争法和反垄断法对于促进国际贸易和投资自由化具有积极作用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竞争法与反垄断法在国际贸易中的影响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竞争法的主要法规及实施细则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竞争法的主要法规及特点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反不正当竞争法：保障市场主体的公平竞争权益，防止不正当竞争行为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反垄断法：防止企业滥用市场支配地位，限制市场竞争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竞争法具有公法性质，通常由国家立法机关制定和实施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竞争法注重程序和实体正义，保障市场主体的合法权益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实施细则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各国竞争法实施细则通常包括罚款、赔偿、和解等救济措施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竞争法实施细则还规定了执法机构的职责和权限，以及案件受理和审理程序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分析典型的竞争法案例，如欧盟对谷歌的反垄断调查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分析竞争法案例对于理解竞争法和反垄断法实施的重要性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竞争法的实施细则及案例分析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竞争法的实施与挑战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各国竞争法的实施通常由专门的执法机构负责，如美国的联邦贸易委员会（FTC）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竞争法的实施还需要与其他法律部门（如知识产权法、合同法等）相互配合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竞争法实施过程中可能面临诸如市场力量不平衡、法律适用难等挑战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竞争法实施还需要适应国际贸易环境的变化，如全球化背景下的竞争政策协调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反垄断机制的主要法规及实施细则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主要法规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反垄断法：防止企业滥用市场支配地位，限制市场竞争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反垄断实施细则：规定反垄断法的具体实施方法和程序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反垄断机制具有公法性质，通常由国家立法机关制定和实施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反垄断机制注重维护市场竞争秩序，保障消费者权益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反垄断机制的主要法规及特点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https://d.book118.com/098024037027006040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竞争法与反垄断机制的主要法规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2024-09-18T10:30:52.338</cp:lastPrinted>
  <dcterms:created xsi:type="dcterms:W3CDTF">2024-09-18T02:30:52Z</dcterms:created>
  <dcterms:modified xsi:type="dcterms:W3CDTF">2024-09-18T02:30:54Z</dcterms:modified>
</cp:coreProperties>
</file>