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C8D04-D8DC-4046-90A6-D292025A8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CE93D-6DCE-4CB1-8DFD-8DF72B13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1B1A5-C15B-4CD2-944D-74156CD4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D5DA0-09DD-4C98-B094-4516303FF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8D58F-5D6D-4116-BA0E-91799A848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4ABAC-1F57-4BE7-9645-EC33FF40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8A47F-A91C-4478-82D4-AB5AA1436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BDB2E-7E2F-4CB5-B37C-628D170CB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BBC29-DC84-43C8-904A-5EDF154C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AFAF6-53E6-45A5-ADCE-67FC39EFE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78188-A3DB-4D15-8B83-9184F713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4062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螺旋气囊止血器的安全性与有效性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螺旋气囊止血器是一种用于控制出血的医疗设备，通过充气膨胀的气囊压迫受伤部位，达到止血的目的。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螺旋气囊止血器由充气囊、充气阀和固定带组成，使用时将充气囊覆盖在受伤部位，通过充气阀向充气囊充气，使气囊膨胀并压迫伤口，达到止血效果。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05" r="274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147" r="391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螺旋气囊止血器有多种类型，包括单囊式、双囊式、多囊式等，可根据不同伤口部位和出血情况选择合适的类型。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选择合适的螺旋气囊止血器时，需考虑伤口的位置、大小、出血量等因素，以及患者的年龄、体重和体型等因素。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螺旋气囊止血器适用于各种开放性伤口、手术切口、骨折等引起的出血，尤其适用于难以用常规方法止血的情况。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螺旋气囊止血器不适用于深部血管损伤、内脏出血等深部组织出血的情况，以及有严重过敏反应的患者。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螺旋气囊止血器的使用方法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38" r="218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确保螺旋气囊止血器清洁、干燥，无破损或老化现象。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根据患者情况选择合适型号的螺旋气囊止血器，按照说明书指示进行安装。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准备与安装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将气囊充气阀门打开，缓慢充气，直至气囊完全膨胀。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打开气囊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78" r="175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将螺旋气囊止血器放置在出血部位，压迫止血。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用绷带或胶布将螺旋气囊止血器固定在适当位置，防止移位。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在充气过程中，要密切观察气囊压力，避免压力过高导致组织损伤。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注意气囊压力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在使用过程中，要定期检查螺旋气囊止血器的完好性，如有破损或漏气现象，应立即停止使用。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在使用螺旋气囊止血器时，应遵循医生的建议和指导，确保正确使用。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螺旋气囊止血器的护理要点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https://d.book118.com/098024062041006034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2024-09-12T15:20:43.694</cp:lastPrinted>
  <dcterms:created xsi:type="dcterms:W3CDTF">2024-09-12T07:20:43Z</dcterms:created>
  <dcterms:modified xsi:type="dcterms:W3CDTF">2024-09-12T07:20:45Z</dcterms:modified>
</cp:coreProperties>
</file>