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C3C1D03-A148-48D8-AB38-806DC4894C7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89710-68BA-49C7-A018-155DFACFC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67B09-6197-4A0A-992E-C4B1355C8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2905B-53C1-46B6-86C2-F683E28E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2482F-7EF1-4610-9282-9783FC2DB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931F7-E09F-4B58-BB64-103C07F5E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003EDC-3917-42A6-BD42-1FA23E93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A7244-F8CB-4EA8-9F48-8BCFBE902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78967-EC76-4914-BABD-437A74F49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AA90E-C145-49BA-83C9-A77DBEFF0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16FD4-3B46-4544-A9D5-AAD187286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1C3F6-E573-4586-B1DD-7D2E09BBB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2B06A13-57FF-4A3A-9A0E-4175F181ED5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77EBBAA-3731-4692-882D-97EA81442BA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406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学校食品安全检查考核培训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学校食品安全检查考核培训简介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食品安全法律法规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食品安全检查流程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食品安全问题解决方案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实际操作演练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学校食品安全检查考核培训简介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学校食品安全的重要性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学校食品安全是学生健康的重要保障，任何食品安全问题都可能影响到学生的身体健康。同时，学校食品安全也直接关系到学校的声誉，一旦发生食品安全事故，将对学校形象造成严重影响。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本次培训的目的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本次培训旨在提高全体师生对食品安全的重视程度，学习食品安全检查考核的方法，帮助每个人都能成为食品安全的宣传者和监督者，共同维护学校食品安全。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了解相关法规条文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学校食品安全法律法规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掌握检查步骤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食品安全检查流程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食品安全问题解决方案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学习收获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深入了解食品安全相关知识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增加食品安全知识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学习实际操作技巧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掌握相关检查技能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为学校食品安全保驾护航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提高学校食品安全水平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食品安全检查流程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整理检查工具和表单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观察食品处理流程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检查食品加工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查看食材保存情况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检查食材存储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食品安全问题解决方案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避免交叉污染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生熟食分开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注意食材保存期限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保持食材新鲜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明确食品信息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做好食品标识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保持环境卫生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定期清洁消毒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食品安全法律法规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食品安全相关法律法规介绍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食品安全是社会的重要问题，关系到人们的健康和生命安全。在学校中，食品安全更加重要，因此我们需要遵守相关的法律法规，如食品安全法、学校食品安全管理办法和食品安全标准。遵守这些法规可以保障学校食品安全，防止食品安全事故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学校食品安全责任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落实食品安全管理制度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学校管理者的责任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严格执行食品安全规定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教职工的责任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遵守食品安全规则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学生的责任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食品安全管理制度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保证采购食材安全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食品采购管理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储存食品要符合规定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食品储存管理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加工过程要卫生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食品加工管理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销售食品要有合格证明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食品销售管理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食品储存管理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严格控制储存温度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定期清理食品仓库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食品加工管理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员工必须穿戴卫生服装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加工设备定期消毒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食品销售管理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定期检查销售记录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对过期食品进行处理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食品采购管理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加强对食品供应商的审核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确保食材来源合法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学校食品安全责任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建立食品安全管理制度，定期检查食品安全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学校管理者的责任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不随意买食品，举报食品安全问题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学生的责任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参加食品安全培训，督促学生遵守食品安全规定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教职工的责任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安全法是我国食品安全的基本法律，对食品的生产、流通、餐饮等环节进行了严格规定。学校食品安全管理办法则是为了配合食品安全法，针对学校食品安全制定的具体办法。遵守这些法规可以确保学校师生的食品安全，保障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食品安全检查流程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食品安全检查准备工作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在进行食品安全检查之前，首先要制定详细的检查计划，明确检查的重点和范围。同时要配备必要的工具，确保检查的顺利进行。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食品安安全检查准备工作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明确检查的重点和范围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制定检查计划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确保检查的顺利进行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配备必要工具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食品安全检查内容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检查食品储存环境是否符合卫生标准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食品储存环境检查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确认食品储存条件是否安全可靠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食品储存条件检查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核查食品加工过程是否合规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食品加工流程检查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https://d.book118.com/098024067011006050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学校食品安全检查考核培训</vt:lpstr>
      <vt:lpstr>目录</vt:lpstr>
      <vt:lpstr>第一章 学校食品安全检查考核培训简介</vt:lpstr>
      <vt:lpstr>学校食品安全的重要性</vt:lpstr>
      <vt:lpstr> </vt:lpstr>
      <vt:lpstr>培训内容简介</vt:lpstr>
      <vt:lpstr>学习收获</vt:lpstr>
      <vt:lpstr>食品安全检查流程</vt:lpstr>
      <vt:lpstr>食品安全问题解决方案</vt:lpstr>
      <vt:lpstr>第二章 食品安全法律法规</vt:lpstr>
      <vt:lpstr> </vt:lpstr>
      <vt:lpstr>学校食品安全责任</vt:lpstr>
      <vt:lpstr>食品安全管理制度</vt:lpstr>
      <vt:lpstr>食品安全管理制度</vt:lpstr>
      <vt:lpstr>学校食品安全责任</vt:lpstr>
      <vt:lpstr>食品安全法律法规</vt:lpstr>
      <vt:lpstr>第3章 食品安全检查流程</vt:lpstr>
      <vt:lpstr> </vt:lpstr>
      <vt:lpstr>食品安安全检查准备工作</vt:lpstr>
      <vt:lpstr>食品安全检查内容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2024-09-29T14:58:00.867</cp:lastPrinted>
  <dcterms:created xsi:type="dcterms:W3CDTF">2024-09-29T06:58:00Z</dcterms:created>
  <dcterms:modified xsi:type="dcterms:W3CDTF">2024-09-29T06:58:02Z</dcterms:modified>
</cp:coreProperties>
</file>