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BE9B4-1401-49FD-AAB0-F04FDB034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E71DF-5402-47A7-949B-6D31EF4E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CA60A-5617-4379-936D-31A26DB85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983D9-13EB-4652-9614-A122B4799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CB0ADF-ACEC-4CB5-B7A6-6B950901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1732E5-D09A-4993-B43E-323FFA126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D54CEA-BC1B-44BC-B560-104B54995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66AD4-0FF5-49A0-8773-818273F9C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B9194-2200-4544-807B-A98A402E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7E11A-7650-4ED8-95D5-E093BF91D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7911A-13EF-4780-98FF-03188F9D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4110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中职护理专业入学教育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护理专业基础课程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护理专业实践课程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护理专业素养教育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学生支持与服务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介绍学校创办时间、发展历程以及在学校发展过程中所取得的重大成就和荣誉。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介绍学校的校训、校风、学风以及学校的传统活动和特色文化，帮助学生更好地融入校园生活。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阐述中职护理专业的培养目标、专业定位以及在国家医疗卫生事业中的重要地位。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介绍本专业的课程体系、课程特点以及与实际应用的结合程度，突出专业特色和优势。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专业特色与优势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分析护理专业毕业生的就业形势、就业领域以及薪资待遇等情况，让学生对未来职业发展有清晰的认识。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引导学生制定个人职业规划，包括短期和长期的职业目标、实现职业目标所需的技能和素质以及实现职业规划的途径和方法等。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62" r="19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未来职业发展与前景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护理专业基础课程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介绍人体的骨骼、肌肉、消化、呼吸、循环、神经等系统的基础知识，帮助学生了解人体正常生理状态下的运作机制。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通过实验、观察、实践操作等方式，使学生能够掌握基本的解剖技能和实验技巧，培养实践操作能力。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强调护理专业对解剖生理学知识的需求，引导学生树立正确的职业观念，培养良好的职业素养。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掌握人体结构与功能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解剖生理学基础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介绍常见疾病的病因、发病机制、病理变化及转归，帮助学生了解疾病的本质和发展规律。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通过案例分析、实践操作等方式，培养学生的临床思维和疾病诊断能力，为后续的临床课程打下基础。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培养人文关怀意识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认识疾病发生发展规律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培养疾病诊断能力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强调护理专业对患者的关爱和照顾，引导学生关注患者心理和社会支持，培养人文关怀意识。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药物学基础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掌握药物作用机制与用药原则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介绍药物的作用机制、分类、用药原则及不良反应，帮助学生了解药物的合理使用和管理。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培养用药监护能力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通过模拟用药、案例分析等方式，培养学生的用药监护和应急处理能力，确保患者用药安全。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培养沟通协作能力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强调护理人员在药物治疗中的沟通协作作用，引导学生与医生、药师等其他医疗团队成员进行有效沟通。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掌握基本护理操作技能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通过模拟病例、角色扮演等方式，培养学生的临床思维和问题解决能力，提高护理服务质量。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介绍常见护理操作技能，如无菌技术、注射、输液、吸氧等，通过模拟训练和临床实践，使学生能够熟练掌握。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培养临床思维能力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强调护理团队协作的重要性，引导学生树立团队意识，培养良好的团队协作精神。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护理专业实践课程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安排学生进入医院、诊所等医疗机构，实地观察和实践护理技能，加深对护理专业的理解。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通过模拟病人、角色扮演等形式，让学生在实践中掌握护理技能，提高实际操作能力。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临床实习与实践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通过竞赛形式，激发学生学习的积极性和主动性，提高护理技能水平。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包括护理理论知识、实践操作技能等方面的考核，以及团队协作、沟通能力的考察。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护理技能竞赛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https://d.book118.com/098024110044006027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2024-09-05T03:04:16.170</cp:lastPrinted>
  <dcterms:created xsi:type="dcterms:W3CDTF">2024-09-04T19:04:16Z</dcterms:created>
  <dcterms:modified xsi:type="dcterms:W3CDTF">2024-09-04T19:04:18Z</dcterms:modified>
</cp:coreProperties>
</file>