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A6C5-AD71-4400-823B-8E89EA8F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C46D8-CED9-4240-9DD0-91702AC7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C8D2E-7021-4EFD-9F02-87BA8A7D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2C0D9-EA71-451E-A477-32F1BFA48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D6FD9-BD57-4640-9F1C-E578EAE5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119BE-4E01-4198-9887-F36FAF4CE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AB9A1-7B8F-4B50-B814-433B4FBF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F714C-A83E-45CD-B54D-48C9F939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B58DC-340C-49DF-BBBC-27271951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52430-5479-45DF-998A-3D1C3AE0D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B5F45-57EB-44F2-A9C1-905A25BF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513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管理基本特性、管理基本职能以及各管理职能之间相互关系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管理基本特性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各管理职能之间相互关系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管理特性与职能在实践中的应用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管理基本特性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02" b="244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普遍性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管理普遍存在于各种类型的组织中，无论是企业、政府还是非营利组织，都需要进行有效的管理来确保组织的正常运转和发展。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管理涉及组织中的各个层级和部门，从高层管理者到基层员工，都需要参与管理过程并承担相应的管理职责。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管理学是一门科学，它基于系统的理论和方法，通过对组织中的资源、流程、结构等进行研究和分析，提供指导组织实现目标的有效手段。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管理实践需要遵循客观规律，管理者需要掌握科学的管理理论和方法，以便更好地应对组织面临的挑战和问题。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管理不仅是一门科学，也是一门艺术。它要求管理者具备创造性和灵活性，能够根据不同的情境和问题，运用自己的经验和智慧来制定有效的管理策略。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管理艺术体现在管理者的领导风格、沟通技巧、决策能力等方面，这些因素对于组织的成功至关重要。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管理是一个动态的过程，它需要不断地适应和调整以应对外部环境和内部条件的变化。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管理者需要具备敏锐的洞察力和前瞻性，能够及时发现和预测变化，并采取相应的措施来调整管理策略和方法，以确保组织的持续发展和成功。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管理基本职能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通过对市场、技术、经济等环境因素的预测，为组织决策提供基础数据。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根据预测结果和组织战略，设定明确、可衡量的目标。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为实现目标，制定具体的行动方案，包括资源分配、时间表和风险管理等。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根据组织战略和业务需求，设计高效、灵活的组织结构。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设计组织结构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将人力、物力、财力等资源合理分配到各个部门和工作岗位。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明确各部门和岗位的职责、权力和利益，确保组织高效运转。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确立愿景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为组织确立清晰、具有感召力的愿景，激发员工的积极性和创造力。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通过物质和精神激励手段，激发员工的工作热情和潜能。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与员工保持密切沟通，了解他们的需求和想法，协调各方利益和关系。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为各项工作和流程制定明确的标准和规范，确保工作质量。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纠正偏差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对发现的问题及时采取纠正措施，确保组织目标的实现。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对工作过程和结果进行监督检查，确保各项工作符合标准和规范。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控制职能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https://d.book118.com/098025134064006035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2024-09-14T06:50:10.008</cp:lastPrinted>
  <dcterms:created xsi:type="dcterms:W3CDTF">2024-09-13T22:50:10Z</dcterms:created>
  <dcterms:modified xsi:type="dcterms:W3CDTF">2024-09-13T22:50:12Z</dcterms:modified>
</cp:coreProperties>
</file>