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D48E3-470A-4E67-8EB2-6799E18D6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F8859-3C81-4812-B4D3-40A26E9E4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9014C-2A2A-49F8-973D-540563813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C7258-85C7-40CA-B90A-C73B62E33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79BED-B586-4146-B4BA-1DD5C219B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9EC7D-7FCC-495A-BF1B-DC2BBE571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5BBD1-DD3B-4DCC-B0B8-676F0A7B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2A82D-A4E2-4E2A-A29C-CA4202843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8A097-FC91-44CB-AD52-1F2763227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3BB52-62CF-4413-9C93-C1D44370D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F253D-8309-49FF-9698-92CF7E7D5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605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应用问题的数学建模过程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数学建模的基本步骤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问题分析与理解的方法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建立数学模型的方法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模型求解与验证的方法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模型应用与优化的方法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数学建模是指运用数学语言和方法，通过抽象、简化建立能近似刻画并"解决"实际问题的一种强有力的数学手段。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数学建模的意义在于将复杂的实际问题转化为数学问题，利用数学方法进行分析和求解，从而得到实际问题的解决方案。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53" b="115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应用问题的分类与特点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应用问题可以按照不同的领域进行分类，如物理、化学、生物、经济、社会等。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应用问题的特点包括：具有实际背景，涉及多个变量和因素，需要建立数学模型进行描述和求解。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76" r="477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数学建模可以帮助人们更好地理解和描述实际问题，把握问题的本质和规律。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通过数学建模，可以将实际问题转化为数学问题，利用数学方法进行求解，得到实际问题的解决方案或预测结果。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数学建模还可以促进不同学科之间的交叉融合，推动科学技术的发展和创新。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数学建模在解决实际问题中的作用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数学建模的基本步骤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28" b="292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确定问题的实际背景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识别问题的主要因素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确定问题的类型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了解问题的具体背景，明确其实际意义。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分析问题的关键因素，忽略次要因素，简化问题。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判断问题是属于哪一类问题，如优化问题、预测问题等。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选择适当的数学工具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构造数学模型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确定模型的参数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建立数学模型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根据问题的类型和特点，选择适当的数学方法和工具。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利用所选的数学工具，构造出刻画问题的数学模型。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根据实际问题的数据，确定模型中的参数。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模型求解与验证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利用数学方法求解所建立的数学模型。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对求解结果进行分析，判断其是否符合实际问题的要求。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通过比较求解结果与实际数据，验证模型的准确性和可靠性。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模型求解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模型应用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推广与应用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模型应用与优化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根据实际应用中的反馈，对模型进行优化和改进，提高模型的性能和精度。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将优化后的模型推广到其他类似的问题中，扩大模型的应用范围。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将经过验证的模型应用于实际问题中，解决实际问题。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问题分析与理解的方法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确定问题范围与边界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明确问题的研究范围和边界条件，以便后续的数学建模工作。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明确问题来源与背景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了解问题的实际背景，包括相关领域的专业知识、历史数据、政策法规等。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收集相关数据与资料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通过调查、实验、观测等手段，收集与问题相关的数据和信息，并进行整理和分类。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收集与整理问题信息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分析问题背景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深入理解问题的实际背景，包括相关领域的现状、发展趋势、影响因素等。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识别约束条件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找出问题中的约束条件，如资源限制、时间限制、政策限制等，并分析其对问题的影响。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确定决策变量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根据问题的目标和约束条件，确定决策变量的类型和取值范围。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分析问题的背景与约束条件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确定问题的具体目标，如最小化成本、最大化收益、优化资源配置等。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识别关键变量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找出影响问题目标实现的关键变量，并分析其与其他变量的关系。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建立评价指标体系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根据问题目标和关键变量，建立相应的评价指标体系，以便对解决方案进行评价和比较。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确定问题的目标与关键变量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在保证问题本质的前提下，忽略一些次要因素，以简化问题的复杂度。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忽略次要因素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通过抽象思维，将具体问题抽象为一般的数学模型或结构，以便用数学方法进行求解和分析。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抽象问题本质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根据问题的实际情况和背景知识，建立合理的假设条件，以便在数学模型中进行描述和求解。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建立假设条件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简化与抽象问题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建立数学模型的方法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差分方程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优化方法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概率统计方法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选择合适的数学工具与方法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用于求解最优解问题，如线性规划、非线性规划等。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用于描述离散时间点的变化过程，如经济、社会等领域的现象。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用于描述连续变化的过程，如物理、化学、生物等领域的现象。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用于处理随机现象，如回归分析、时间序列分析等。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https://d.book118.com/098026056126006037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2024-09-17T20:51:57.723</cp:lastPrinted>
  <dcterms:created xsi:type="dcterms:W3CDTF">2024-09-17T12:51:57Z</dcterms:created>
  <dcterms:modified xsi:type="dcterms:W3CDTF">2024-09-17T12:51:59Z</dcterms:modified>
</cp:coreProperties>
</file>