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698D3-8C2F-4498-8D49-88DC4327A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5A445-332B-4966-9CBA-654F5D5F6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F4B43-8831-434A-B9AF-FF5A90E1C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9AD18-D1A3-4E89-B2FD-F736AD7C1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477845-AE13-4E51-899F-780C71D32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385066-08CA-4EA1-B066-CBE58C89B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6B2184-B8E0-467F-AADD-C4B40DDDF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32716-9202-4857-807D-C07AF33EF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1F00F-19B4-492A-A904-5F24A3BC0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B5E6F-B04C-437D-AC5F-733CC35ED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77DCE-6AE8-4B2D-9270-73AD52700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261121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培训工作创新总结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培训理念创新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培训评估创新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培训管理创新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培训理念创新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804" b="158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以员工为中心的培训理念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员工需求分析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深入了解员工在技能、知识和态度方面的需求，制定个性化的培训计划。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反馈与调整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及时收集员工对培训的反馈，对培训内容和方式进行调整，确保培训效果。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关注员工成长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将员工个人成长纳入培训目标，鼓励员工发挥潜能，提升职业竞争力。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提供职业规划咨询服务，帮助员工明确职业发展方向。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职业规划指导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根据职业发展需求，制定技能提升计划，提高员工的职业技能水平。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鼓励员工学习与本职工作相关的其他领域知识，拓宽职业发展空间。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培训与个人职业发展相结合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将企业文化融入培训内容，强化员工对企业文化的认同感。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企业文化宣导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通过培训引导员工树立正确的价值观，提高员工的职业道德水平。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价值观培养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组织团队建设活动，增进员工之间的沟通与合作，营造良好的工作氛围。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培训与企业文化建设相融合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培训方式创新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总结词：灵活方便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详细描述：在线培训打破了时间和空间的限制，员工可以根据自己的时间安排学习，提高了学习的灵活性和便利性。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在线培训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低成本高效率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在线培训减少了场地租赁、差旅等费用，降低了培训成本。同时，借助互联网的传播优势，可以快速高效地传递知识和信息。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88" r="2418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在线培训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在线培训可以根据员工的需求和水平，提供个性化的学习内容和计划，满足员工的个性化需求。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在线培训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总结词：互动性强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详细描述：在线培训可以利用网络平台的互动功能，促进员工之间的交流和讨论，增强学习的互动性和趣味性。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在线培训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线上线下结合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混合式培训结合了线上和线下的学习方式，既可以利用线上学习的灵活性和便利性，又可以通过线下互动和实践活动提高学习效果。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混合式培训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5" r="30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64" r="327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多种学习方式互补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混合式培训可以将自主学习、合作学习、探究学习等多种学习方式相结合，使各种学习方式相互补充，提高学习效果。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混合式培训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满足不同需求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混合式培训可以满足不同员工的需求，对于需要更多互动和实践的员工，可以通过线下学习得到满足；对于需要灵活学习的员工，可以通过线上学习得到满足。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混合式培训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总结词：整合资源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详细描述：混合式培训可以整合各种学习资源，包括线上课程、线下实践、企业内部资源等，提高学习资源的利用效率和效果。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混合式培训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互动式培训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促进交流与合作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互动式培训鼓励员工之间的交流与合作，通过小组讨论、角色扮演等形式，促进员工之间的互动和协作，提高学习效果。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互动式培训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激发学习兴趣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互动式培训通过有趣的互动游戏、问题解决等方式，激发员工的学习兴趣和动力，提高学习的主动性和积极性。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培养沟通能力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互动式培训为员工提供了更多的沟通机会，通过交流、讨论等方式，培养员工的沟通能力和技巧。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互动式培训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提升解决问题的能力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互动式培训通过案例分析、问题解决等方式，培养员工解决问题的能力，提高员工在实际工作中应对问题的能力。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互动式培训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体验式培训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总结词：实践性强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详细描述：体验式培训注重实践操作和亲身体验，通过实地考察、模拟演练等形式，使员工在实际操作中学习和掌握知识和技能。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https://d.book118.com/098026112111006035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2024-09-14T15:30:58.974</cp:lastPrinted>
  <dcterms:created xsi:type="dcterms:W3CDTF">2024-09-14T07:30:58Z</dcterms:created>
  <dcterms:modified xsi:type="dcterms:W3CDTF">2024-09-14T07:31:01Z</dcterms:modified>
</cp:coreProperties>
</file>