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260A3-8B7E-4C36-BEEF-BFA50EFE9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BB2FC-AE32-496F-BF9C-6A3201E5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BDC93-9D7B-41AE-B4E0-0B90CF22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60DB8-606F-4947-A030-9E349D32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E49EA-AC73-4906-BC84-427467D2A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AF897-4547-46C1-AFC9-5095CBE6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728EE-8534-4E23-8636-D9A7AF813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4553A-0FA9-4776-8015-63E6319E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2BD39-4F3A-4635-A068-5C2FE4683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AFF35-5E30-4E6E-A6E7-5D1241636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AFD3-A27A-4A22-9D3E-C0EECF8AE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701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获取材料本构关系和硬度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材料本构关系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硬度测试方法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材料本构关系与硬度的关系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明确获取材料本构关系和硬度的重要性和应用场景，为后续研究提供指导。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介绍材料本构关系和硬度的基本概念、分类和应用领域，阐述当前研究现状和存在的问题。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针对当前研究中存在的问题和不足，提出新的解决方案和研究思路，为相关领域的研究提供新的视角和方法。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填补研究空白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通过研究材料本构关系和硬度的获取方法和技术，推动材料科学、固体力学、机械工程等相关学科的发展和融合。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研究材料本构关系和硬度的获取方法和技术，对于提高材料的性能、优化材料设计、改善产品质量等方面具有重要的实际应用价值。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材料本构关系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描述材料在弹性阶段内应力与应变之间的比例关系，反映材料的刚度。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弹性模量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表示材料在弹性阶段内横向应变与纵向应变之比的负值，反映材料的横向变形能力。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泊松比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弹性阶段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850" b="188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材料开始进入塑性变形的应力值，表示材料抵抗塑性变形的能力。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材料在拉伸过程中断裂前的最大变形量与原始标距之比，反映材料的塑性变形能力。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塑性阶段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延伸率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屈服强度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强化模量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描述材料在强化阶段内应力与应变之间的比例关系，反映材料的强化能力。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抗拉强度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材料在拉伸过程中能承受的最大拉力，表示材料的强度。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硬度测试方法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压痕较大，对材料表面有损伤，不适用于薄板、细丝等小型试样。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通过在材料表面施加一定大小的钢球或钨碳化钨球压入载荷，测量压痕直径，利用公式计算出材料的硬度值。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适用于各种材料，测量范围广，精度较高。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布氏硬度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操作简便迅速，适用于现场和生产线上的快速检测，可测量多种材料。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对于不同材料和厚度需更换压头和调整载荷，精度相对较低。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通过在材料表面施加一定大小的金刚石圆锥或硬质合金球压入载荷，测量压痕深度，利用公式计算出材料的硬度值。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洛氏硬度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https://d.book118.com/098027016012006036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2024-09-15T05:02:59.547</cp:lastPrinted>
  <dcterms:created xsi:type="dcterms:W3CDTF">2024-09-14T21:02:59Z</dcterms:created>
  <dcterms:modified xsi:type="dcterms:W3CDTF">2024-09-14T21:03:01Z</dcterms:modified>
</cp:coreProperties>
</file>