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0DA8A7F-76CD-40E3-BF61-6B5D8AA9812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7283876-9AC8-4732-9598-57AEB144379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158579D-D355-4507-B740-EAC35A14FB5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25E7495-2DE3-4C85-8E0C-06E001552F5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5C854D52-7593-40F5-829B-473CBC92D23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804720BD-56FF-4450-995A-0FF55F44E96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9750262B-A278-4D67-9813-78A82212139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4027AB9-81FD-48A0-9A47-D2466E88E9D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D91D99F-9B47-498B-811C-5581BDA7D5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C666839-DB35-4E46-AD19-21712498FF5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D925841-D7E1-4B3B-95BB-FD4D52C1891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9802713504400603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79738" y="1106319"/>
            <a:ext cx="9999878" cy="210433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2"/>
                </a:solidFill>
                <a:latin typeface="Arial"/>
                <a:ea typeface="Arial"/>
                <a:cs typeface="Arial"/>
              </a:rPr>
              <a:t>消防安全教育与培训制度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79738" y="4568330"/>
            <a:ext cx="2270150" cy="49499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accent3">
                    <a:lumMod val="20000"/>
                    <a:lumOff val="8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汇报人：&lt;XXX&gt;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79738" y="5093925"/>
            <a:ext cx="2270150" cy="49499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accent3">
                    <a:lumMod val="20000"/>
                    <a:lumOff val="80000"/>
                  </a:schemeClr>
                </a:solidFill>
                <a:latin typeface="Microsoft Yahei"/>
                <a:ea typeface="Microsoft Yahei"/>
                <a:cs typeface="Microsoft Yahei"/>
              </a:rPr>
              <a:t>2023-12-30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096000" y="885825"/>
            <a:ext cx="5295900" cy="50863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20000"/>
                    <a:lumOff val="80000"/>
                  </a:schemeClr>
                </a:solidFill>
                <a:latin typeface="Microsoft Yahei"/>
                <a:ea typeface="Microsoft Yahei"/>
                <a:cs typeface="Microsoft Yahei"/>
              </a:rPr>
              <a:t>消防安全教育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20000"/>
                    <a:lumOff val="80000"/>
                  </a:schemeClr>
                </a:solidFill>
                <a:latin typeface="Microsoft Yahei"/>
                <a:ea typeface="Microsoft Yahei"/>
                <a:cs typeface="Microsoft Yahei"/>
              </a:rPr>
              <a:t>消防安全培训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20000"/>
                    <a:lumOff val="80000"/>
                  </a:schemeClr>
                </a:solidFill>
                <a:latin typeface="Microsoft Yahei"/>
                <a:ea typeface="Microsoft Yahei"/>
                <a:cs typeface="Microsoft Yahei"/>
              </a:rPr>
              <a:t>培训制度与要求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20000"/>
                    <a:lumOff val="80000"/>
                  </a:schemeClr>
                </a:solidFill>
                <a:latin typeface="Microsoft Yahei"/>
                <a:ea typeface="Microsoft Yahei"/>
                <a:cs typeface="Microsoft Yahei"/>
              </a:rPr>
              <a:t>消防安全教育与培训的必要性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20000"/>
                    <a:lumOff val="80000"/>
                  </a:schemeClr>
                </a:solidFill>
                <a:latin typeface="Microsoft Yahei"/>
                <a:ea typeface="Microsoft Yahei"/>
                <a:cs typeface="Microsoft Yahei"/>
              </a:rPr>
              <a:t>案例分享与经验总结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937053" y="2092757"/>
            <a:ext cx="6315075" cy="1323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6300" b="1">
                <a:solidFill>
                  <a:schemeClr val="dk2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897939" y="3921526"/>
            <a:ext cx="10391775" cy="18573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75" b="1">
                <a:solidFill>
                  <a:schemeClr val="accent1">
                    <a:lumMod val="20000"/>
                    <a:lumOff val="80000"/>
                  </a:schemeClr>
                </a:solidFill>
                <a:latin typeface="Microsoft Yahei"/>
                <a:ea typeface="Microsoft Yahei"/>
                <a:cs typeface="Microsoft Yahei"/>
              </a:rPr>
              <a:t>消防安全教育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了解火灾的危害、预防和应对方法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通过各种渠道和形式，向公众普及消防安全知识，包括火灾的危害、预防措施、应对方法和紧急疏散逃生技能等，提高公众的消防安全意识和自救互救能力。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7750" r="1775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5" name="AutoShape 15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TextBox 35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消防安全知识普及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23812" r="23812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掌握预防和应对火灾的措施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向公众传授预防火灾和应对火灾的方法，包括定期检查电器设备、不乱丢烟蒂等易燃物品、正确使用灭火器等消防器材、掌握火场逃生技巧等，以降低火灾发生的风险和减少火灾损失。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火灾预防与应对措施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熟悉紧急疏散和逃生的程序和技巧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组织紧急疏散和逃生训练，让公众熟悉紧急疏散和逃生的程序和技巧，包括熟悉逃生路线、掌握基本的自救互救技能、了解如何正确使用消防器材等，以提高在火灾等紧急情况下的应对能力。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  <a:head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" name="AutoShape 10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TextBox 30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紧急疏散与逃生训练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937053" y="2092757"/>
            <a:ext cx="6315075" cy="1323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6300" b="1">
                <a:solidFill>
                  <a:schemeClr val="dk2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897939" y="3921526"/>
            <a:ext cx="10391775" cy="18573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75" b="1">
                <a:solidFill>
                  <a:schemeClr val="accent1">
                    <a:lumMod val="20000"/>
                    <a:lumOff val="80000"/>
                  </a:schemeClr>
                </a:solidFill>
                <a:latin typeface="Microsoft Yahei"/>
                <a:ea typeface="Microsoft Yahei"/>
                <a:cs typeface="Microsoft Yahei"/>
              </a:rPr>
              <a:t>消防安全培训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培训员工正确使用灭火器，定期检查灭火器压力是否正常，灭火剂是否充足，以及是否在有效期内。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灭火器使用与保养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75" r="16675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消防栓与水带使用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22119" r="22119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消防器材日常维护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4750" r="4750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指导员工如何正确操作消防栓，连接水带，并确保水带在使用过程中不发生破裂或漏水。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培训员工定期对消防器材进行检查和维护，确保器材始终处于良好状态。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26" name="AutoShape 2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AutoShape 4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AutoShape 4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TextBox 4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消防器材使用与维护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2460" b="2460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5214" b="5214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2460" b="2460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TextBox 28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灭火技能培训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灭火器使用技巧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培训员工掌握不同类型的灭火器及其适用场景，如干粉、泡沫、二氧化碳等灭火器的使用技巧。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灭火方法与技巧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教授员工针对不同类型火灾采取正确的灭火方法，如油火、电气火灾等，并强调在灭火过程中的安全注意事项。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紧急疏散与逃生演练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组织员工进行紧急疏散和逃生演练，提高员工在火灾发生时的应对能力。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982796" y="3116804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应急预案制定与演练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982796" y="3575147"/>
            <a:ext cx="5783287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制定针对不同类型火灾的应急预案，并定期组织员工进行演练，提高应急响应速度和效果。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982796" y="4769459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应急指挥与协调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982796" y="5227802"/>
            <a:ext cx="5783287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培训管理人员在火灾发生时能够迅速做出判断，协调各方资源，有效指挥员工进行疏散和灭火工作。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消防安全管理制度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制定并完善消防安全管理制度，明确各级管理人员在消防安全管理中的职责和要求。</a:t>
            </a:r>
          </a:p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l="16750" r="16750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TextBox 29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消防安全管理与应急指挥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937053" y="2092757"/>
            <a:ext cx="6315075" cy="1323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6300" b="1">
                <a:solidFill>
                  <a:schemeClr val="dk2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897939" y="3921526"/>
            <a:ext cx="10391775" cy="18573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75" b="1">
                <a:solidFill>
                  <a:schemeClr val="accent1">
                    <a:lumMod val="20000"/>
                    <a:lumOff val="80000"/>
                  </a:schemeClr>
                </a:solidFill>
                <a:latin typeface="Microsoft Yahei"/>
                <a:ea typeface="Microsoft Yahei"/>
                <a:cs typeface="Microsoft Yahei"/>
              </a:rPr>
              <a:t>培训制度与要求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https://d.book118.com/098027135044006030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351E00"/>
      </a:lt1>
      <a:dk2>
        <a:srgbClr val="FFF0DC"/>
      </a:dk2>
      <a:lt2>
        <a:srgbClr val="000000"/>
      </a:lt2>
      <a:accent1>
        <a:srgbClr val="FF960E"/>
      </a:accent1>
      <a:accent2>
        <a:srgbClr val="FF771B"/>
      </a:accent2>
      <a:accent3>
        <a:srgbClr val="C76900"/>
      </a:accent3>
      <a:accent4>
        <a:srgbClr val="FF6E40"/>
      </a:accent4>
      <a:accent5>
        <a:srgbClr val="FF855E"/>
      </a:accent5>
      <a:accent6>
        <a:srgbClr val="FFB69E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55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2024-09-06T15:56:12.118</cp:lastPrinted>
  <dcterms:created xsi:type="dcterms:W3CDTF">2024-09-06T07:56:12Z</dcterms:created>
  <dcterms:modified xsi:type="dcterms:W3CDTF">2024-09-06T07:56:14Z</dcterms:modified>
</cp:coreProperties>
</file>