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405B1-A03D-4BD8-A12E-3C4CF0CC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03AE2-E689-4D27-A119-FCCD086C1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39440-05D9-4C4B-BBB1-9A2D05AD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0FF00-A026-43C8-BED8-C19EDBC9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5237A-1ECD-4681-810E-BA905FBD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B5505-B0ED-4836-A52E-ABB2CDCB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9A3CC3-30C1-489C-AE82-F72D74E23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B524F-3C99-4AD4-89D1-4408969DE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7D1F4-AAC7-476F-BD7C-18A04CE2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931C6-C6A1-4DC7-88AA-3377305A6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B094F-3C0F-45D0-BF06-7DBB38D53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7141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中华人民共和国自然资源法律法规全书(含土地、矿产、海洋资源)》读书报告\n## 1.自然资源法律法规概述\n### 1.1自然资源法律法规的定义与意义\n### 1.2自然资源法律法规的发展历程\n### 1.3自然资源法律法规的基本原则\n## 2.土地资源法律法规\n### 2.1土地资源的分类与权属\n### 2.2土地资源的保护与合理利用\n### 2.3土地资源法律法规的实施与监管\n## 3.矿产资源法律法规\n### 3.1矿产资源的分类与权属\n### 3.2矿产资源的保护与合理利用\n### 3.3矿产资源法律法规的实施与监管\n## 4.海洋资源法律法规\n### 4.1海洋资源的分类与权属\n### 4.2海洋资源的保护与合理利用\n### 4.3海洋资源法律法规的实施与监管\n## 5.自然资源法律法规的实施与执行\n### 5.1自然资源法律法规的实施主体与程序\n### 5.2自然资源法律法规的监督与问责\n### 5.3自然资源法律法规的宣传教育与普及\n## 6.自然资源法律法规的未来展望\n### 6.1自然资源法律法规的发展趋势与挑战\n### 6.2自然资源法律法规的国际合作与交流\n### 6.3自然资源法律法规的创新与完善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《中华人民共和国自然资源法律法规全书(含土地、矿产、海洋资源)》读书报告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自然资源法律法规概述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自然资源法律法规是国家制定的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规范自然资源开发利用行为的法律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保护自然资源和生态环境的法律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促进自然资源合理利用和可持续发展的法律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自然资源法律法规的意义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保障人民群众的基本生活需求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促进经济社会可持续发展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自然资源法律法规的定义与意义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自然资源法律法规的起步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新中国成立初期，制定了《土地改革法》等法律法规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改革开放后，制定了《矿产资源法》等法律法规</a:t>
                </a:r>
                <a:endParaRPr/>
              </a:p>
            </p:txBody>
          </p:sp>
          <p:sp>
            <p:nvSpPr>
              <p:cNvPr id="24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自然资源法律法规的完善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21世纪初，制定了《海洋资源法》等法律法规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近年来，修订了《土地管理法》等法律法规</a:t>
                </a:r>
                <a:endParaRPr/>
              </a:p>
            </p:txBody>
          </p:sp>
          <p:sp>
            <p:nvSpPr>
              <p:cNvPr id="24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自然资源法律法规的发展趋势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法律法规体系日益完善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法律法规内容更加具体和细化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法律法规的实施和监管力度不断加强</a:t>
                </a:r>
                <a:endParaRPr/>
              </a:p>
            </p:txBody>
          </p:sp>
          <p:sp>
            <p:nvSpPr>
              <p:cNvPr id="25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自然资源法律法规的发展历程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自然资源法律法规的基本原则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自然资源法律法规的基本原则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保护优先原则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合理开发原则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节约利用原则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持续发展原则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自然资源法律法规的实施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切实保障人民群众权益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加大对违法行为的惩处力度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土地资源法律法规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土地资源的分类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农业用地：耕地、园地、林地等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建设用地：住宅用地、商业用地、工业用地等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未利用地：荒草地、盐碱地、沼泽地等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土地资源的权属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国家所有权：国家所有的土地，如国有林场、国有农场等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集体所有权：农村集体经济组织所有的土地，如农村集体所有的耕地、林地等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个人使用权：个人依法取得的土地使用权，如宅基地、自留地等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土地资源的分类与权属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土地资源的保护与合理利用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严格执行土地用途管制制度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加强基本农田保护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保护生态环境和文化遗产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土地资源的合理利用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合理安排土地利用结构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促进土地资源的节约集约利用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保障经济社会发展和民生用地需求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土地资源法律法规的实施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严格遵守土地管理法律法规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加强土地审批和供应管理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严格执行土地执法监察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土地资源法律法规的监管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建立健全土地执法监管体制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加大对土地违法行为的查处力度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依法追究土地违法行为的法律责任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土地资源法律法规的实施与监管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矿产资源法律法规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矿产资源的分类与权属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能源矿产：煤、石油、天然气等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非金属矿产：石墨、石英、花岗岩等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金属矿产：铁、铜、铝等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矿产资源的权属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国家所有权：国家所有的矿产资源，如国有矿山等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集体所有权：农村集体经济组织所有的矿产资源，如农村集体所有的矿产资源等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个人使用权：个人依法取得的采矿权，如个体采矿权等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矿产资源的保护与合理利用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严格执行矿产资源开发许可制度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加强矿产资源勘查和开采管理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保护生态环境和文化遗产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矿产资源的合理利用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合理安排矿产资源开发利用结构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促进矿产资源的节约集约利用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保障经济社会发展和民生矿产资源需求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矿产资源法律法规的实施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严格遵守矿产资源法律法规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加强矿产资源审批和供应管理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严格执行矿产资源执法监察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矿产资源法律法规的监管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建立健全矿产资源执法监管体制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加大对矿产资源违法行为的查处力度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依法追究矿产资源违法行为的法律责任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矿产资源法律法规的实施与监管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https://d.book118.com/098027141121006037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《中华人民共和国自然资源法律法规全书(含土地、矿产、海洋资源)》读书报告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2024-09-17T18:13:38.433</cp:lastPrinted>
  <dcterms:created xsi:type="dcterms:W3CDTF">2024-09-17T10:13:38Z</dcterms:created>
  <dcterms:modified xsi:type="dcterms:W3CDTF">2024-09-17T10:13:40Z</dcterms:modified>
</cp:coreProperties>
</file>