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F732CF-68E1-42F7-B7DA-BE283F7E5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6A517A-95B5-41C8-BBAE-4AF8D0C09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554E36-CC2C-4E89-B18D-D583438D4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FB64E8-7DEF-4649-8B74-5EFF1F075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C9EFE8-D23C-4B87-9B74-39028134A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7D9F5A-0687-4971-A6B0-D195C991A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0A93F7-1B67-47A7-97B3-37A5BA95E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005E6E-EDEF-49F8-9F00-846769094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1464A2-8A7A-4C72-8F00-3124B30CE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BA6C21-5E0E-4116-B424-4E357794E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15D7B8-07BE-4266-B156-A4459174A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30011110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护理查房三叉神经痛PPT课件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三叉神经痛的症状与表现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三叉神经痛的护理评估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三叉神经痛的护理措施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三叉神经痛的健康教育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通过护理查房，提高护士对三叉神经痛的认识和护理水平，确保患者得到专业、有效的护理。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叉神经痛是一种常见的神经系统疾病，表现为面部三叉神经分布区的阵发性剧烈疼痛。随着老龄化社会的加剧，三叉神经痛发病率呈上升趋势，对患者的日常生活造成严重影响。因此，提高护士的护理水平对于改善患者生活质量具有重要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三叉神经痛是指在三叉神经分布区内出现的阵发性、短暂性剧烈疼痛，多发生于中老年人，女性略多于男性。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叉神经痛具有突发性、短暂性、周期性、反复发作等特点，疼痛性质多样，如刀割、针刺、撕裂等。其病因复杂，可能与多种因素如炎症、病毒感染、免疫异常等有关。治疗三叉神经痛的方法包括药物治疗、物理治疗和手术治疗等。在护理方面，护士需要关注患者的疼痛管理、心理支持和健康指导等方面，以帮助患者缓解疼痛、提高生活质量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三叉神经痛的症状与表现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疼痛部位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疼痛通常局限于单侧，但也有可能出现双侧疼痛。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疼痛主要位于面部，特别是三叉神经分布区域，包括额头、眼睛、脸颊、上唇、下颌等。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疼痛性质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疼痛性质多种多样，包括刀割样、针刺样、电击样、烧灼样或撕裂样等。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疼痛通常突然发作，持续数秒至数分钟，然后突然消失。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疼痛的触发因素多种多样，包括说话、咀嚼、洗脸、刷牙、打哈欠等日常活动。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有些患者还可能因为情绪波动、寒冷、风吹等因素诱发疼痛。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疼痛的触发因素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三叉神经痛的护理评估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https://d.book118.com/098030011110006023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2024-08-30T10:32:33.340</cp:lastPrinted>
  <dcterms:created xsi:type="dcterms:W3CDTF">2024-08-30T02:32:33Z</dcterms:created>
  <dcterms:modified xsi:type="dcterms:W3CDTF">2024-08-30T02:32:35Z</dcterms:modified>
</cp:coreProperties>
</file>