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15327B-673B-4B6F-9138-1A8BFFBA5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3DF47A-EAEC-4554-877F-9DC52C8D44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7AC6FA-9841-4F69-893C-539A0F7DB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BA6EE3-141A-4330-843C-2B4FE7B45E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3BA761-D444-4A10-8D44-6DAA1CE73B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92D40F-6558-48BB-83AD-E56698AB72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4C7DAA-FDA3-47D1-85ED-9FA6A84542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6EA931-2841-4CAB-AC16-4917935065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FD5D7D-C74E-4275-9782-BE50570356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049A52-6C96-4F84-A74E-BF6A8E821C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A64CF5-7880-4B00-8A78-504A98C144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30100053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2023-12-28</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助产安全课程推广与传播策略的创新型探索与应用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助产安全课程推广策略的创新型探索</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助产安全课程传播策略的创新型探索</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助产安全课程推广与传播策略的应用</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助产安全课程推广与传播策略的挑战与对策</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结论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助产安全课程在提高分娩安全和降低孕产妇死亡率方面具有重要意义。</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当前助产安全课程推广与传播存在诸多挑战，如缺乏有效策略、传播渠道有限等。</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随着数字化时代的到来，创新型探索与应用成为推广助产安全课程的重要方向。</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研究意义</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研究目的与意义</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探讨创新型助产安全课程推广与传播策略，提高课程覆盖率和影响力。</a:t>
            </a:r>
          </a:p>
        </p:txBody>
      </p:sp>
      <p:sp>
        <p:nvSpPr>
          <p:cNvPr id="35" name="TextBox 35"/>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为相关机构和从业者提供可借鉴的实践经验，促进全球孕产妇健康水平的提升。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助产安全课程推广策略的创新型探索</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利用社交媒体平台，如微信、微博、抖音等，发布助产安全课程的相关信息，吸引目标受众的关注。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通过制定有针对性的社交媒体营销计划，包括内容创作、发布频率、互动方式等，提高助产安全课程的知名度和影响力。同时，利用数据分析工具对营销效果进行跟踪和优化。</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创新型推广策略一：社交媒体营销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与相关机构、企业或个人建立合作关系，共同推广助产安全课程。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寻找具有共同价值观和目标的合作伙伴，通过资源共享、联合宣传等方式，扩大助产安全课程的影响力和覆盖面。同时，建立长期稳定的合作关系，实现互利共赢。</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500" b="2500"/>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创新型推广策略二：合作伙伴关系建立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4" name="Picture 4"/>
          <p:cNvPicPr>
            <a:picLocks noChangeAspect="1"/>
          </p:cNvPicPr>
          <p:nvPr/>
        </p:nvPicPr>
        <p:blipFill>
          <a:blip r:embed="rId2">
            <a:alphaModFix/>
          </a:blip>
          <a:srcRect t="10000" b="10000"/>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组织线上活动，如网络直播、在线研讨会等，吸引目标受众参与助产安全课程的学习和讨论。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策划具有吸引力的线上活动，邀请专家学者、行业领袖等参与分享，提高助产安全课程的权威性和可信度。同时，通过线上互动、问答等方式增强与目标受众的互动和粘性。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创新型推广策略三：线上活动策划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助产安全课程传播策略的创新型探索</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创新型传播策略一：故事化传播</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通过讲述生动的故事，将助产安全知识融入其中，提高公众对助产安全的认知和兴趣。</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利用真实案例或虚构故事，将助产安全知识点巧妙地融入故事情节中，让受众在听故事的过程中接受助产安全教育。同时，通过故事的角色扮演、情节互动等方式，增强受众的参与感和记忆深度。</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利用短视频平台，创作简短、精炼的助产安全知识内容，实现快速传播和分享。</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制作一系列关于助产安全的短视频，每个视频聚焦一个关键知识点，时长控制在几分钟之内。通过生动的画面、简洁的语言和实用的建议，让受众在短时间内快速了解和掌握助产安全知识。同时，利用短视频平台的分享功能，扩大传播范围，提高课程知晓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创新型传播策略二：短视频内容创作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借助网络直播平台，开展实时助产安全课程，实现与受众的即时互动和答疑解惑。</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定期在各大直播平台上开展助产安全课程直播授课，邀请专业人士进行讲解和演示。通过直播互动，回答受众的疑问和困惑，增强课程的实用性和针对性。同时，利用直播回放功能，方便受众随时回看和学习。</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创新型传播策略三：网络直播授课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https://d.book118.com/098030100053006022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2024-08-28T12:00:19.856</cp:lastPrinted>
  <dcterms:created xsi:type="dcterms:W3CDTF">2024-08-28T04:00:19Z</dcterms:created>
  <dcterms:modified xsi:type="dcterms:W3CDTF">2024-08-28T04:00:22Z</dcterms:modified>
</cp:coreProperties>
</file>