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31A8F-EFBE-4870-87BF-596B8321E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45F28-8667-429D-BC60-B8C934C7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08B94-6903-46AD-BAEF-DD00C5E34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0060C-D263-48BB-8692-4BBC1D61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2F312-F583-4550-8E55-199A0C446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87B5E8-0A8E-4CCE-A2E1-69586901A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55FA8-B18D-4652-9FF8-7084EC2E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ACB1B-171D-4040-92A5-E91F3230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865F0-1798-4B4F-8792-314B34C0A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A622D-FF6F-4D09-8B57-1C4F8DAC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89F48-7B5F-42A5-A08A-41EBEBDE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1060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肩周炎护理查房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肩周炎的手术治疗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肩周炎护理查房案例分享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肩周炎概述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肩周炎是一种常见的肩关节疾病，主要表现为肩关节周围疼痛和活动受限。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多发于中老年人，女性发病率略高于男性。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肩周炎的病因较为复杂，可能与年龄、慢性劳损、外伤、风湿病等因素有关。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肩周炎的病理过程包括肩关节周围软组织的炎症、粘连和挛缩，以及肩关节囊的挛缩和纤维化。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肩关节周围疼痛，活动时加剧，可伴有肩关节僵硬、活动受限等症状。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根据患者的病史、体格检查和影像学检查（如X线、MRI等）进行诊断。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肩周炎的护理措施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根据患者的疼痛程度，遵医嘱给予适当的止痛药，如非甾体消炎药、阿片类药物等，以缓解疼痛。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按摩与针灸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如热敷、冷敷、电疗等物理治疗方法，有助于缓解肩周炎引起的疼痛。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通过专业的按摩和针灸治疗，可以舒缓肌肉紧张和疼痛。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指导患者进行肩部的前屈、后伸、内旋、外旋等动作，以恢复肩关节的正常活动范围。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肩部活动度训练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通过进行适当的肌肉力量训练，增强肩部肌肉的力量和耐力，提高关节稳定性。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进行肩部拉伸训练，有助于缓解肌肉紧张和疼痛，改善关节灵活性。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调整睡姿和枕头高度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指导患者选择合适的睡姿和枕头高度，避免长时间压迫患侧肩部。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避免过度劳累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提醒患者避免长时间保持同一姿势，如长时间使用电脑、手机等，适时休息和活动肩部。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建议患者保持健康饮食习惯，多摄取富含钙质、蛋白质和维生素的食物，以增强骨骼和肌肉健康。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肩周炎的药物治疗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非处方药，具有抗炎、解热、镇痛作用，常用于缓解轻至中度疼痛。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布洛芬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非处方药，具有抗炎、解热、镇痛作用，适用于缓解轻至中度疼痛。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洛索洛芬钠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非处方药，属于选择性COX-2抑制剂，具有抗炎、镇痛和解热作用。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依托考昔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羟考酮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处方药，适用于缓解中度至重度疼痛。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曲马多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处方药，适用于中度至重度疼痛的短期治疗。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吗啡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处方药，适用于缓解重度疼痛，但需谨慎使用，并严格控制剂量。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https://d.book118.com/098031060021006031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2024-09-07T21:58:23.584</cp:lastPrinted>
  <dcterms:created xsi:type="dcterms:W3CDTF">2024-09-07T13:58:23Z</dcterms:created>
  <dcterms:modified xsi:type="dcterms:W3CDTF">2024-09-07T13:58:25Z</dcterms:modified>
</cp:coreProperties>
</file>