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4AF72-1BD9-4304-A08C-9D30236E7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08682-EDE6-4E19-B9F1-D48E96322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46B52-DE76-4278-8EFE-894726E2A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23D7B-D095-430A-BCF8-9A69C7C27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43835-F18C-4361-82FD-298B04CEC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6FF9C-1128-42E9-BC66-9D2ED3BF3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68EDF8-3448-4FBC-B062-EA9B11057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AC255-1BC1-4A4D-B0D3-6FD4688BF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C6A77-2201-4E82-8521-813420140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213E0-44F4-4843-B050-69BFB2A69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0F4F5-EF5A-43FC-94BC-007E11C4F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2030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护理第一名ppt分享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护理服务品质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护理经验分享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护理工作不仅是提供医疗服务的职业，更是关爱生命、促进健康的重要使命。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护理工作的意义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通过细致的观察和专业的护理，为患者提供全方位的照顾，帮助患者恢复健康。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面对工作压力、工作时长、复杂病情等挑战，需要保持高度的责任心和敬业精神。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护理工作的心得体会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通过合理安排工作和生活时间，保持身心健康，提高工作效率。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应对工作压力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不断学习和掌握新知识和技能，提高护理水平，更好地应对复杂病情。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处理复杂病情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加强团队协作和沟通，提高应急处理能力，确保患者安全。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应对紧急状况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护理工作中的挑战与应对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护理工作的未来展望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护理职业发展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提高护理专业地位，加强护理人才培养和职业发展规划。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护理技术创新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利用科技手段改进护理工作方式，提高护理工作效率和质量。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拓展护理服务领域，满足社会对健康服务的需求，提升全民健康水平。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护理技能是保障患者安全和健康的关键，具备熟练的护理技能能够提高患者的治疗效果和生活质量。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具备高水平的护理技能是护士职业发展的重要支撑，能够提高护士的职业竞争力，获得更好的职业机会。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护理技能的提升有助于护士在团队中更好地发挥作用，提高团队协作和沟通能力，促进医疗团队的协同工作。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临床实践与反思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在临床实践中不断锻炼和提升护理技能，同时进行反思和总结，发现不足并及时改进。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系统培训与考核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参加系统性的护理技能培训课程，定期进行技能考核，确保掌握所需的护理技能。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学习交流与分享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积极参加护理技能学习交流活动，分享经验与心得，共同提高护理技能水平。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317" r="253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护理技能的学习与实践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关注护理技术的发展趋势，积极尝试和应用新的护理技术，提高护理服务的质量和效率。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加强与其他医疗学科的合作与交流，借鉴和学习其他学科的先进护理技能和方法。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积极参与护理学术研究，探索新的护理理论和实践，推动护理技能的创新与发展。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学术研究与探索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护理技能的创新与发展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https://d.book118.com/098032030010006045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2024-09-25T10:36:57.076</cp:lastPrinted>
  <dcterms:created xsi:type="dcterms:W3CDTF">2024-09-25T02:36:57Z</dcterms:created>
  <dcterms:modified xsi:type="dcterms:W3CDTF">2024-09-25T02:36:59Z</dcterms:modified>
</cp:coreProperties>
</file>