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25E8E71-AF43-4D5F-82BB-1302E1C0D30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9010B-3714-42EE-A032-5CC8CD7DD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554425-7D44-4DA0-8066-4957A6107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B04C1-0100-4995-9AFF-FBF1EF17A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F4DBF5-0871-4FF4-BA70-6EF36FCB8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6088AE-FD63-4679-81B7-9B7668111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3FBA49-763F-4514-B798-30BA6CF1B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EF7712-B156-4345-B95B-D3AE3A5E5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982DA8-553F-4346-B6F7-649E2255C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715747-A26E-46EF-AC5A-61ECBBFBA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18F61-B4C5-48D4-A0CF-E3484070A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AD1D9E-FEFD-47F8-9630-2F7D87547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D273F61-3DC7-411D-A532-629072F9A61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2578112-5A42-47E1-8611-15744FCCB42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32117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人工智能行业安全生产规章制度培训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 fontScale="96666" lnSpcReduction="10000"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人工智能行业安全生产规章制度培训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人工智能行业安全生产规章制度培训方法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人工智能行业安全生产规章制度培训内容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人工智能行业安全生产规章制度培训管理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人工智能行业安全生产规章制度培训案例分享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人工智能行业安全生产规章制度培训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人工智能行业安全生产规章制度培训简介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人工智能行业涉及的安全生产规章制度意义重大。本章将介绍人工智能行业安全生产规章制度的培训内容和重要性。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人工智能行业安全生产规章制度培训内容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人工智能行业的特殊性及其带来的安全隐患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法律依据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安全生产法律法规及相关政策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案例研究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安全事故案例分析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技术训练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安全生产技术与措施的培训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人工智能行业安全生产规章制度培训目标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提高从业者对安全生产的认知和重视程度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增强应对安全事故的应急能力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减少安全事故发生的可能性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安全生产标准的制定与执行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严格执行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监督检查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安全生产责任的落实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明确责任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推动落实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安全事故应急救援演练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定期演练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强化实战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提升应对能力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人工智能行业安全生产规章制度培训重点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预防性安全管理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提前识别风险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制定安全措施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提升人工智能行业安全生产意识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人工智能行业的快速发展对安全生产提出了更高要求，加强培训和规章制度的执行是确保行业安全的关键。从业者应牢固树立安全第一的理念，切实提升安全意识和应对能力。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人工智能行业安全生产规章制度培训方法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传统培训方法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面对面学习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课堂授课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传统学习方式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纸质教材阅读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实践感受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实地参观学习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视听结合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多媒体演示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现代培训方法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全球在线学习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网络远程培训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真实场景模拟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模拟实验训练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增加参与感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互动式虚拟培训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培训方法选择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在选择培训方法时，应结合实际情况，灵活运用多种培训方法，以提高培训效果。持续评估培训效果，不断改进方法和内容，是培训过程中的关键环节。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提高培训质量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引入新技术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优化培训流程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改进培训方法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根据评估结果调整培训内容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培训方法持续演进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定期进行评估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定期检查学习效果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调整教学方案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人工智能行业安全生产规章制度培训内容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安全生产意识培训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重视人员安全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安全生产的重要性及意义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增加竞争力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推动企业发展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经济损失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安全事故对企业和个人的影响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安全操作技能培训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安全操作技能培训旨在教授员工正确的操作流程和规范，提高他们的安全操作技能，以减少事故发生概率。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安全事故应急处理流程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报警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紧急处理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事故调查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安全事故应急处理培训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安全事故的分类及特点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机械安全事故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化学安全事故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人为安全事故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安全事故案例分析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交通事故、火灾事故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分析不同类型安全事故案例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加强预防措施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总结案例中的教训和警示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安全意识建设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通过安全生产规章制度培训，员工能够增强安全意识，掌握安全操作技能，并提高应对安全事故的能力，从而保障人工智能行业的生产安全。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https://d.book118.com/098032117010006050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132</Paragraphs>
  <Slides>20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人工智能行业安全生产规章制度培训</vt:lpstr>
      <vt:lpstr>目录</vt:lpstr>
      <vt:lpstr>第1章 人工智能行业安全生产规章制度培训</vt:lpstr>
      <vt:lpstr> </vt:lpstr>
      <vt:lpstr>人工智能行业安全生产规章制度培训内容</vt:lpstr>
      <vt:lpstr>人工智能行业安全生产规章制度培训目标</vt:lpstr>
      <vt:lpstr>人工智能行业安全生产规章制度培训重点</vt:lpstr>
      <vt:lpstr>提升人工智能行业安全生产意识</vt:lpstr>
      <vt:lpstr>第二章 人工智能行业安全生产规章制度培训方法</vt:lpstr>
      <vt:lpstr>传统培训方法</vt:lpstr>
      <vt:lpstr>现代培训方法</vt:lpstr>
      <vt:lpstr>培训方法选择</vt:lpstr>
      <vt:lpstr>培训效果评估</vt:lpstr>
      <vt:lpstr>第3章 人工智能行业安全生产规章制度培训内容</vt:lpstr>
      <vt:lpstr>安全生产意识培训</vt:lpstr>
      <vt:lpstr> </vt:lpstr>
      <vt:lpstr>安全事故应急处理培训</vt:lpstr>
      <vt:lpstr>安全事故案例分析</vt:lpstr>
      <vt:lpstr>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2024-09-29T14:06:23.845</cp:lastPrinted>
  <dcterms:created xsi:type="dcterms:W3CDTF">2024-09-29T06:06:23Z</dcterms:created>
  <dcterms:modified xsi:type="dcterms:W3CDTF">2024-09-29T06:06:25Z</dcterms:modified>
</cp:coreProperties>
</file>