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3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4CF6E-19C2-46E5-A300-97C05D91D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66025-FA80-486A-9BD7-23985D561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184CD-78F0-4A2C-A614-DC42FF214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A5EAA-41A6-4840-8E60-98DA2158E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80748-A873-4451-9521-B91F65527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AB9DF-C4AF-4F52-9D1F-9F2478788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055A3-5DD9-4FB0-854C-8987A3EB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F8A08-810B-4BC8-A34B-03F982EC4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B73DD-8E2E-47A5-A237-325419358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4013C-2DD1-4ED1-ABA3-DFFBFCD2D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3A78A-D2D2-4EFE-9FCB-8E5602397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124" r:id="rId2"/>
    <p:sldLayoutId id="2147487125" r:id="rId3"/>
    <p:sldLayoutId id="2147487126" r:id="rId4"/>
    <p:sldLayoutId id="2147487127" r:id="rId5"/>
    <p:sldLayoutId id="2147487128" r:id="rId6"/>
    <p:sldLayoutId id="2147487129" r:id="rId7"/>
    <p:sldLayoutId id="2147487130" r:id="rId8"/>
    <p:sldLayoutId id="2147487131" r:id="rId9"/>
    <p:sldLayoutId id="2147487132" r:id="rId10"/>
    <p:sldLayoutId id="214748713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31" Type="http://schemas.openxmlformats.org/officeDocument/2006/relationships/tags" Target="../tags/tag160.xml" /><Relationship Id="rId32" Type="http://schemas.openxmlformats.org/officeDocument/2006/relationships/tags" Target="../tags/tag161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3106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砌体题和答案PPT课件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砌体题介绍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PPT课件制作实例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PPT课件的发布和分享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PPT课件制作技巧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砌体题答案解析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砌体题介绍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砌体题的定义和分类</a:t>
            </a:r>
            <a:endParaRPr lang="zh-CN" altLang="en-US"/>
          </a:p>
        </p:txBody>
      </p:sp>
      <p:sp>
        <p:nvSpPr>
          <p:cNvPr id="10491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定义：砌体题是指在砌体结构中，通过计算、分析和设计来解决实际问题的题型。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抗震题：主要考察砌体结构的抗震性能，如抗震设计、抗震加固等。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稳定性题：主要考察砌体结构的稳定性，如抗倾覆、抗滑移等。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分类：砌体题可以分为静力题、动力题、稳定性题、抗震题等。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动力题：主要考察砌体结构的动力性能，如地震作用下的响应、振动等。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静力题：主要考察砌体结构的静力性能，如承载力、变形等。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砌体题的特点和解题思路</a:t>
            </a:r>
            <a:endParaRPr lang="zh-CN" altLang="en-US"/>
          </a:p>
        </p:txBody>
      </p:sp>
      <p:sp>
        <p:nvSpPr>
          <p:cNvPr id="1049200" name="Rectangle 6"/>
          <p:cNvSpPr/>
          <p:nvPr>
            <p:custDataLst>
              <p:tags r:id="rId2"/>
            </p:custDataLst>
          </p:nvPr>
        </p:nvSpPr>
        <p:spPr>
          <a:xfrm>
            <a:off x="712021" y="4059124"/>
            <a:ext cx="10865509" cy="75355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02" name="矩形: 圆角 18"/>
          <p:cNvSpPr/>
          <p:nvPr>
            <p:custDataLst>
              <p:tags r:id="rId3"/>
            </p:custDataLst>
          </p:nvPr>
        </p:nvSpPr>
        <p:spPr>
          <a:xfrm>
            <a:off x="608400" y="4055946"/>
            <a:ext cx="1967101" cy="759566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204" name="Rectangle 6"/>
          <p:cNvSpPr/>
          <p:nvPr>
            <p:custDataLst>
              <p:tags r:id="rId4"/>
            </p:custDataLst>
          </p:nvPr>
        </p:nvSpPr>
        <p:spPr>
          <a:xfrm>
            <a:off x="712021" y="2928193"/>
            <a:ext cx="10865509" cy="75355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06" name="矩形: 圆角 3"/>
          <p:cNvSpPr/>
          <p:nvPr>
            <p:custDataLst>
              <p:tags r:id="rId5"/>
            </p:custDataLst>
          </p:nvPr>
        </p:nvSpPr>
        <p:spPr>
          <a:xfrm>
            <a:off x="608400" y="2925015"/>
            <a:ext cx="1967101" cy="759566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6"/>
            </p:custDataLst>
          </p:nvPr>
        </p:nvSpPr>
        <p:spPr>
          <a:xfrm>
            <a:off x="2793340" y="2932008"/>
            <a:ext cx="8641204" cy="74545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特点：砌体题通常涉及砌体结构、材料、施工等方面的知识，需要考生具备一定的专业知识和实践经验。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7"/>
            </p:custDataLst>
          </p:nvPr>
        </p:nvSpPr>
        <p:spPr>
          <a:xfrm>
            <a:off x="2793340" y="4062938"/>
            <a:ext cx="8641204" cy="74545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解题思路：首先，要明确题目要求，分析题目所涉及的知识点；其次，根据题目要求，运用所学知识进行解答；最后，检查答案是否符合题目要求，并进行必要的修改和完善。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2" name="标题"/>
          <p:cNvSpPr txBox="1"/>
          <p:nvPr>
            <p:custDataLst>
              <p:tags r:id="rId8"/>
            </p:custDataLst>
          </p:nvPr>
        </p:nvSpPr>
        <p:spPr>
          <a:xfrm>
            <a:off x="712021" y="4062938"/>
            <a:ext cx="1760570" cy="745456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4" name="标题"/>
          <p:cNvSpPr txBox="1"/>
          <p:nvPr>
            <p:custDataLst>
              <p:tags r:id="rId9"/>
            </p:custDataLst>
          </p:nvPr>
        </p:nvSpPr>
        <p:spPr>
          <a:xfrm>
            <a:off x="712021" y="2932008"/>
            <a:ext cx="1760570" cy="745456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砌体题在数学中的地位和作用</a:t>
            </a:r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砌体题是数学中的一种重要题型，广泛应用于几何、代数、概率等领域。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6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砌体题可以帮助学生理解数学概念，掌握数学方法，提高数学思维能力。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7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砌体题可以培养学生的逻辑思维能力、空间想象能力和解决问题的能力。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砌体题在数学竞赛、高考等考试中占有重要地位，是考察学生数学能力的重要手段。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PPT课件制作技巧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PPT课件的基本结构和布局</a:t>
            </a:r>
            <a:endParaRPr lang="zh-CN" altLang="en-US"/>
          </a:p>
        </p:txBody>
      </p:sp>
      <p:sp>
        <p:nvSpPr>
          <p:cNvPr id="1049428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0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封面页：包含标题、副标题、作者、日期等信息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34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6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目录页：列出所有章节和子章节，便于观众了解内容结构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40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内容页：包括标题、正文、图片、图表等元素，确保内容清晰、逻辑性强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46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过渡页：用于连接不同章节，可以添加过渡效果或动画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2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6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总结页：总结PPT的主要观点和结论，强调重点信息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8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致谢页：感谢观众的聆听和参与，可以添加联系方式或反馈渠道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如何添加动画和音效，提高课件的趣味性</a:t>
            </a:r>
            <a:endParaRPr lang="zh-CN" altLang="en-US"/>
          </a:p>
        </p:txBody>
      </p:sp>
      <p:sp>
        <p:nvSpPr>
          <p:cNvPr id="104951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动画与音效的配合：将动画效果与音效相结合，使课件更加生动有趣。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动画效果：选择合适的动画效果，如淡入淡出、缩放、旋转等，使课件更加生动有趣。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音效添加：在适当的地方添加音效，如点击按钮时的音效、背景音乐等，增加课件的趣味性。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注意动画与音效的协调性：避免过度使用动画和音效，以免影响课件的视觉效果和听觉效果。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如何设置幻灯片的切换方式和过渡效果，提高课件的流畅性</a:t>
            </a:r>
            <a:endParaRPr lang="zh-CN" altLang="en-US"/>
          </a:p>
        </p:txBody>
      </p:sp>
      <p:sp>
        <p:nvSpPr>
          <p:cNvPr id="104958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设置过渡效果：在幻灯片之间添加过渡效果，如渐变、溶解、擦除等，使课件更加自然流畅。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选择合适的切换方式：根据课件内容选择合适的切换方式，如淡入淡出、推进、旋转等，使课件更加生动有趣。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调整切换速度：根据需要调整切换速度，使课件的节奏更加紧凑或更加缓慢。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自定义切换声音：选择喜欢的声音作为切换声音，使课件更加个性化。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6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砌体题答案解析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https://d.book118.com/098033106002006040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1*l_h_i*1_2_1"/>
  <p:tag name="KSO_WM_UNIT_INDEX" val="1_2_1"/>
  <p:tag name="KSO_WM_UNIT_LAYERLEVEL" val="1_1_1"/>
  <p:tag name="KSO_WM_UNIT_LINE_FORE_SCHEMECOLOR_INDEX" val="8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1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1*l_h_i*1_1_1"/>
  <p:tag name="KSO_WM_UNIT_INDEX" val="1_1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1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1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1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7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砌体题和答案PPT课件</vt:lpstr>
      <vt:lpstr>目录</vt:lpstr>
      <vt:lpstr>单击添加章节标题</vt:lpstr>
      <vt:lpstr>砌体题介绍</vt:lpstr>
      <vt:lpstr>PowerPoint Presentation</vt:lpstr>
      <vt:lpstr>砌体题的定义和分类</vt:lpstr>
      <vt:lpstr>砌体题的特点和解题思路</vt:lpstr>
      <vt:lpstr>砌体题在数学中的地位和作用</vt:lpstr>
      <vt:lpstr>PPT课件制作技巧</vt:lpstr>
      <vt:lpstr>PowerPoint Presentation</vt:lpstr>
      <vt:lpstr>PPT课件的基本结构和布局</vt:lpstr>
      <vt:lpstr>如何添加动画和音效，提高课件的趣味性</vt:lpstr>
      <vt:lpstr>如何设置幻灯片的切换方式和过渡效果，提高课件的流畅性</vt:lpstr>
      <vt:lpstr>砌体题答案解析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2024-09-18T02:11:10.167</cp:lastPrinted>
  <dcterms:created xsi:type="dcterms:W3CDTF">2024-09-17T18:11:10Z</dcterms:created>
  <dcterms:modified xsi:type="dcterms:W3CDTF">2024-09-17T18:11:12Z</dcterms:modified>
</cp:coreProperties>
</file>