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9AC6E3-8E37-49C1-AC8A-E8501C70EC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48F5FA-2AC8-4E5B-900E-0A9C1858F5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034319-3BD7-451B-B09E-20CB25E5BE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7E180C-25A4-433C-BDE5-F0DE65B0E0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E76D47A-634A-4F5A-B8BC-DAB8EDD190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28209F-F06D-41B2-B0DC-C2068D68DA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97A88D9-6253-4D68-B3BF-1FFAD90DFD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B5B7CD-0A47-446C-90FF-6EED1762AA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74B789-348F-4C94-BA28-8516C02C0B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D78169-EA23-451D-A19D-F77C9AE1FF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D008BB-A100-4D56-9E9B-A805FB4FE1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803311712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51821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3898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4037" y="4535260"/>
            <a:ext cx="1743359" cy="434059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37706" y="4043701"/>
            <a:ext cx="4392529" cy="320369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75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THE FIRST LESSON OF THE SCHOOL YEAR</a:t>
            </a:r>
            <a:endParaRPr lang="en-US" sz="1100"/>
          </a:p>
        </p:txBody>
      </p:sp>
      <p:sp>
        <p:nvSpPr>
          <p:cNvPr id="7" name="TextBox 7"/>
          <p:cNvSpPr txBox="1"/>
          <p:nvPr/>
        </p:nvSpPr>
        <p:spPr>
          <a:xfrm>
            <a:off x="560336" y="1254830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护理查房感染内科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1136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925520" y="0"/>
            <a:ext cx="189738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44112" y="332203"/>
            <a:ext cx="1288278" cy="35645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59464" y="1748889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感染内科护理概述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感染内科护理的核心知识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感染内科护理实践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感染内科护理案例分析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感染内科护理发展趋势与挑战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45685" y="379813"/>
            <a:ext cx="11544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感染内科护理概述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3158" b="1315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感染内科护理是针对感染性疾病患者的专业护理，主要涉及对感染性疾病的预防、控制和治疗。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感染内科护理具有高度的专业性和技术性，要求护理人员具备丰富的医学知识和实践经验，能够应对各种感染性疾病的护理需求。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感染内科护理的定义与特点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通过有效的护理措施，控制感染源的传播，降低交叉感染的风险。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控制感染源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提高治疗效果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改善患者生活质量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专业的护理有助于提高感染性疾病的治疗效果，促进患者康复。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优质的护理服务能够提高患者的生活质量，减轻患者的痛苦和焦虑。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感染内科护理的重要性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感染内科护理的发展历程可以追溯到古代，随着医学科技的进步，感染内科护理的理念和技术也不断更新和发展。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未来，感染内科护理将更加注重预防和个性化护理，利用先进的科技手段提高护理效果和效率。同时，加强国际合作与交流，推动感染内科护理的全球发展。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929" r="26929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感染内科护理的历史与发展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感染内科护理的核心知识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提供适当的隔离措施，监测肝功能指标，预防并发症。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病毒性肝炎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确保患者呼吸道通畅，预防交叉感染，提供心理支持。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密切观察病情变化，及时处理高热、休克等症状，预防并发症。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败血症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常见感染疾病的护理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感染预防与控制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严格执行手卫生规范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护理人员应遵循六步洗手法，接触患者前后均要洗手或使用速干手消毒剂。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呼吸道防护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对于有呼吸道传染病的患者，应佩戴医用口罩或N95口罩。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医疗器械消毒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确保所有医疗器械在使用后及时清洗、消毒，防止交叉感染。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建立良好的沟通渠道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与患者及其家属保持良好沟通，解释病情和治疗方案。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健康教育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向患者传授疾病预防和自我护理知识，提高患者的自我管理能力。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提供心理支持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关注患者的情绪变化，倾听患者诉求，给予安慰和鼓励。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患者心理护理与沟通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确保护理人员配备足够的防护用品，如手套、隔离衣、护目镜等。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333" r="133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配备防护用品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定期开展职业防护培训，提高护理人员的防护意识和技能。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加强培训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6675" b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定期对护理人员进行健康检查，发现异常及时处理。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建立健康监测制度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护理人员职业防护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https://d.book118.com/098033117122006030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1DF"/>
      </a:lt1>
      <a:dk2>
        <a:srgbClr val="000000"/>
      </a:dk2>
      <a:lt2>
        <a:srgbClr val="FFFFFF"/>
      </a:lt2>
      <a:accent1>
        <a:srgbClr val="4E1B04"/>
      </a:accent1>
      <a:accent2>
        <a:srgbClr val="DB6414"/>
      </a:accent2>
      <a:accent3>
        <a:srgbClr val="FF9719"/>
      </a:accent3>
      <a:accent4>
        <a:srgbClr val="EB9D43"/>
      </a:accent4>
      <a:accent5>
        <a:srgbClr val="FFB828"/>
      </a:accent5>
      <a:accent6>
        <a:srgbClr val="E69041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2024-09-07T09:30:43.143</cp:lastPrinted>
  <dcterms:created xsi:type="dcterms:W3CDTF">2024-09-07T01:30:43Z</dcterms:created>
  <dcterms:modified xsi:type="dcterms:W3CDTF">2024-09-07T01:30:45Z</dcterms:modified>
</cp:coreProperties>
</file>