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14AE1-C108-4D13-94BA-A4AD4046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FD62B-937E-4769-8A4E-AF514D9D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DE367-B228-47DB-AE3E-4B748A429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2744C-CDE4-4C59-A2CB-4185B4BE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CA74B-CF88-4631-AC26-451A007C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F890F-85AB-4998-A5E6-3AFC889B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97C46-A14A-4E1C-8B5E-408589BD4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0A6F9-F25A-41AE-AF2E-710C393F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3690B-EB68-4C38-99F5-726CC626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AD17E-2FFF-4A96-9418-2A3E1846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7EDB-19C1-4339-A312-0228986C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4026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远离疾病健康成长主题班会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疾病预防和控制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实践和活动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提高同学们对健康成长的重视，培养良好的生活习惯和预防疾病意识，促进身心健康发展。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随着生活节奏的加快，青少年面临的学习和心理压力越来越大，同时由于不良的生活习惯和缺乏运动，很多同学出现了亚健康状态，甚至患上了各种疾病。因此，开展远离疾病健康成长主题班会具有重要意义。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全班同学、班主任、校医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班主任、校医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班会的参与人员和组织者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健康的身体能够提供足够的能量和集中力，使孩子在学习时更加专注和高效。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良好的健康状况有助于提高学习效率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健康的身体和良好的心态相互促进，有助于孩子形成积极、乐观的生活态度。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健康的生活方式有助于培养积极心态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健康对学习和生活的影响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通过定期的体检，可以及时发现和预防潜在的健康问题，确保孩子的身体健康。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早期发现疾病症状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根据医生的建议，按时接种各种疫苗，预防传染病的发生。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家长和孩子应了解常见疾病的症状，以便在出现症状时及时就医，避免病情恶化。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常见疾病的预防和早期发现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饭前、便后以及接触公共物品后，应及时用肥皂和流动水洗手，保持手部清洁。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定期打扫家庭和学校环境，保持室内空气流通，减少病菌滋生。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保持环境卫生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保证充足的睡眠和合理的饮食，有助于提高身体免疫力，预防疾病。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合理饮食和作息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个人卫生习惯的培养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疾病预防和控制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了解常见传染病及其传播途径，采取有效措施预防和控制。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一旦发现疑似传染病患者，应立即就医并隔离，及时向学校和相关部门报告，以便采取措施控制疫情。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常见传染病包括流感、水痘、麻疹等，可通过空气、接触、飞沫等途径传播。应保持室内通风，勤洗手，避免接触患者，加强锻炼，增强免疫力。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加强卫生宣传教育，提高师生预防意识。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及时发现并隔离患者，减少疾病传播。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学校应定期开展卫生宣传教育活动，普及传染病预防知识，提高师生预防意识，加强防控措施的落实。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常见传染病的预防和控制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疫苗接种的重要性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疫苗是预防传染病的有效手段，应按时接种。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了解疫苗种类和接种程序，避免漏种或重复接种。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疫苗可帮助人体产生免疫力，有效预防传染病的发生和传播。应按照国家免疫规划接种疫苗，确保儿童和青少年健康。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家长和学校应了解疫苗种类和接种程序，按照规定时间带孩子接种疫苗，避免漏种或重复接种，确保孩子获得全面的免疫保护。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https://d.book118.com/098034026064006037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2024-09-17T08:06:36.521</cp:lastPrinted>
  <dcterms:created xsi:type="dcterms:W3CDTF">2024-09-17T00:06:36Z</dcterms:created>
  <dcterms:modified xsi:type="dcterms:W3CDTF">2024-09-17T00:06:38Z</dcterms:modified>
</cp:coreProperties>
</file>