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2B4F8-4571-4E6A-A81F-57714B34F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7D1A2-B176-4117-B1D5-0E71B0A0B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D9F31-2874-494F-B7D5-6D34D5D1D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0B4A2-35E3-4502-BDF7-C327E65D1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D1EC76-C2BB-49B9-A97D-6AD24B719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B5C6AF-F67B-465B-957A-43A779922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B76E30-69BC-49EA-BFE6-8FCB9A1D8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A0D5E-E756-4C89-9749-C8A24371E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ACF53-7BE3-4DD6-81A7-B7F83B4F4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C3675-96B7-4A3B-9E2D-3CB8CC874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D68C6-002C-4356-9AF0-5AC7AD4DC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3513213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河南范县项目全案推广策略84年创意表现广告策课件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产品定位与卖点提炼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全案推广策略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创意表现广告策划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预期效果评估与调整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根据项目特点和市场需求，目标人群主要定位为中高端消费者，年龄层次在30-50岁之间，有一定购买力和追求品质生活的人群。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本项目定位为高端商业综合体，集购物、休闲、娱乐、餐饮等功能于一体，满足目标人群对于高品质生活的追求。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目标人群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目标人群通常具有稳定的收入来源，注重生活品质和消费体验，倾向于选择品牌知名度高、环境舒适、服务优良的商业场所。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消费心理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在消费心理方面，目标人群注重情感和价值认同，愿意为品质和体验付出一定溢价。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000" r="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本项目所在区域的竞争对手主要包括其他商业综合体、大型购物中心和传统商业街区等。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竞争优势构建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通过提供独特的消费体验、打造品牌知名度和口碑、以及优化服务等方式，构建本项目在市场上的竞争优势。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产品定位与卖点提炼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666" r="766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分析产品的类型特点，例如是消费品、工业品还是服务类产品，以及这些特点如何满足市场需求。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产品类型特点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找出产品与其他同类产品的差异点，例如设计、功能、价格等方面的优势。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对市场上的主要竞争对手进行深入分析，了解他们的产品特点、价格策略、市场份额等信息。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基于竞品对比，评估自身产品的竞争优势和不足之处。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竞品对比分析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核心卖点提炼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根据产品特点和竞品对比，提炼出产品的核心卖点，即最能吸引消费者的点。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卖点包装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对核心卖点进行有吸引力的包装，使其更易于传播和记忆。可以使用简洁明了的词语或口号来表达卖点。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卖点提炼与包装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https://d.book118.com/098035132135006024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2024-09-01T06:57:40.432</cp:lastPrinted>
  <dcterms:created xsi:type="dcterms:W3CDTF">2024-08-31T22:57:40Z</dcterms:created>
  <dcterms:modified xsi:type="dcterms:W3CDTF">2024-08-31T22:57:42Z</dcterms:modified>
</cp:coreProperties>
</file>