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55659-B772-4A60-84DF-E914A003D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E5A0A-776F-4B10-AA80-8A0286AD6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25B70-0848-4216-B42A-03370638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93FC6-6EEF-4586-AB97-50EA82117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A6495A-7664-4ECE-9071-94DC42EEB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DAFE4A-2828-437A-9AF4-77E7C11DF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76F7DB-A194-4370-9F8B-283D4828B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47D59-61D0-40FE-AC8E-99E0CD9D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15A35-5F06-4537-ABBF-810131380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B12C5-9583-497A-8E9E-44D38A491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CF285-8B50-43A0-8396-3740ACD1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3602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节假日高速免费政策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高速免费通行时间安排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高速免费通行实施效果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高速免费通行带来的问题与挑战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改进节假日高速免费政策的建议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为缓解节假日期间高速公路拥堵问题，提高通行效率，我国政府于2012年开始实施节假日高速免费政策。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该政策在每年春节、清明节、劳动节、国庆节等四个国家法定节假日期间实施，具体时间为节假日第一天0时至节假日最后一天24时。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节假日高速免费政策的出台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实施时间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2" b="16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86" b="121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缓解交通压力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通过免费政策吸引更多车主选择高速公路出行，从而分散城市道路交通压力，减少拥堵现象。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促进旅游业发展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降低游客出行成本，刺激旅游消费，带动旅游及相关产业发展。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提高高速公路使用效率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鼓励更多车辆使用高速公路，提高道路资源利用效率。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全国范围内的高速公路，包括收费桥梁和隧道。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7座以下（含7座）载客车辆，包括允许在普通收费公路行驶的摩托车。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高速免费通行时间安排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2083" b="12083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5625" r="15625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2792" r="2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、清明节、劳动节、国庆节四个国家法定节假日，以及当年国务院办公厅文件确定的上述法定节假日连休日。免费时段从节假日第一天00:00开始，节假日最后一天24:00结束（普通公路以车辆通过收费站收费车道的时间为准，高速公路以车辆驶离出口收费车道的时间为准）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法定节假日高速免费时段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在非免费时段进入高速公路，但出高速时处于免费时段，则免…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提前驶入高速公路，不在收费站前等待免费时间到来，可避开拥堵高峰。只要从收费站驶离高速公路的时间点在免费时间内，均能免费通行。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在免费时段进入高速公路，但出高速公路时是非免费时段，则…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在免费时段即将结束前仍在高速公路行驶的车辆，建议司乘根据实际位置和时间，选择就近收费站驶离高速公路，避免因赶时间、超速行驶而引起安全事故，同时最大限度地享受免费政策。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特殊时段高速免费通行规定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63" r="1256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通行时间以车辆驶离高速公路出口收费车道的时间为准。普通公路则以车辆通过收费站收费车道的时间为准。换言之，收费期间上高速公路，免费期间下高速公路，不会被收费。反过来，免费期间上高速，收费期间下高速，就要收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908" r="1590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5871" b="15871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高速免费通行时间调整情况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高速免费通行实施效果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缓解交通拥堵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高速免费政策能够吸引更多车主选择高速公路出行，从而分散其他道路的交通压力，减少拥堵现象。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提高道路通行速度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由于高速公路具有较高的设计标准和通行能力，因此高速免费政策能够提高道路通行速度，缩短出行时间。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69" r="25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提升道路通行效率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高速免费政策能够降低游客的出行成本，吸引更多游客选择自驾游等旅游方式，从而增加旅游目的地的游客数量和旅游收入。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增加旅游收入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高速免费政策能够扩大旅游市场的覆盖范围，使得更多地区的游客能够便捷地前往旅游目的地，促进旅游市场的拓展。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拓展旅游市场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促进旅游业发展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https://d.book118.com/098036023114006032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2024-09-10T09:16:42.335</cp:lastPrinted>
  <dcterms:created xsi:type="dcterms:W3CDTF">2024-09-10T01:16:42Z</dcterms:created>
  <dcterms:modified xsi:type="dcterms:W3CDTF">2024-09-10T01:16:44Z</dcterms:modified>
</cp:coreProperties>
</file>