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03397-7E3E-40D0-9338-10BBC58F4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F539A-2DDD-438D-B942-EC4F35B73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B02F6-B243-4FD6-A790-1EF004DBC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9A9A9-CA7C-4A0D-94F4-633917A8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4E0C8D-87B2-48B9-8971-47205B185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41162B-BFE3-405D-9D9E-00F22477C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761765-ED6B-4201-B4C3-C72A525F2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022BB-D97A-418A-9AB4-BE9A9EEEF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526F6-2922-4349-86A9-EF8F20132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ED70F-21EF-4C0F-B40F-DB4815692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D852A-DDF0-4BC1-B810-C64B131A4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3605200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电商代运营企业形象推介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企业背景与实力展示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电商代运营服务优势分析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核心竞争力解读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市场前景与机遇挖掘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合作模式与战略规划部署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企业背景与实力展示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79" r="319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抓住电商发展机遇，为企业提供专业、高效的电商代运营服务。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创立初衷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从初创期的小团队，逐步发展成为行业领先的电商代运营公司，积累了丰富的经验和资源。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公司成立背景及发展历程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拥有数百人的专业团队，涵盖策划、设计、运营、推广等多个领域。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团队成员具备丰富的电商经验和专业技能，能够为客户提供定制化的解决方案和优质的服务。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团队规模与专业能力介绍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82" r="142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在电商代运营领域处于领先地位，为众多知名品牌提供过代运营服务。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多次获得行业大奖和荣誉，受到业界和客户的广泛认可和好评。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影响力评估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行业地位及影响力评估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与众多知名品牌和电商平台建立了长期稳定的合作关系，共同推动电商行业的发展。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成功打造多个电商代运营案例，包括品牌旗舰店、爆款产品推广等，取得了显著的业绩和口碑。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合作伙伴及案例分享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电商代运营服务优势分析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795" b="279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2131" r="321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根据品牌定位及市场需求，提供专业化的店铺视觉设计、装修及优化服务。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店铺规划与装修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协助进行商品上下架、价格调整、促销设置等日常管理工作，确保店铺商品信息准确、有吸引力。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制定并执行有效的营销策略，包括广告投放、社交媒体推广、内容营销等，提高店铺曝光率和销售额。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营销推广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提供优质的售前、售中、售后服务，处理客户投诉与纠纷，提升客户满意度和忠诚度。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全方位电商运营服务提供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深入了解客户的业务需求和发展目标，为其量身定制适合的电商代运营解决方案。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灵活调整策略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88" r="150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根据市场变化和客户反馈，及时调整运营策略，确保方案的有效性和适应性。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运用大数据分析工具，对店铺运营数据进行深入挖掘和分析，为客户提供数据支持下的决策建议。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定制化解决方案设计能力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与优质供应商建立长期合作关系，确保商品品质可靠、货源充足，降低客户采购成本。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供应链整合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利用多渠道流量获取手段，将潜在客户引导至店铺，并通过优化店铺内功提高转化率。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流量获取与转化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积极与电商平台、行业协会、专业机构等建立合作关系，共享资源与信息，提升客户竞争优势。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行业资源对接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强大资源整合能力体现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成功案例展示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展示过往成功合作的电商代运营案例，包括不同行业和规模的客户案例，彰显企业实力和经验。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客户评价与推荐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呈现来自客户的真实评价和推荐信，证明企业在电商代运营领域的专业性和口碑。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成功案例及客户反馈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核心竞争力解读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我们紧跟市场趋势，洞察消费者需求，以创新思维为导向，为客户提供个性化的电商解决方案。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敏锐的市场洞察力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我们运用创新的营销策略，如社交媒体营销、内容营销等，提升品牌曝光度和用户黏性，为客户创造更多商业价值。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创新的营销策略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59" r="1005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我们不断引进先进的技术和工具，如人工智能、大数据分析等，优化电商运营流程，提高运营效率。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先进的技术支持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创新思维引领行业发展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https://d.book118.com/098036052006006023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2024-08-29T09:56:45.039</cp:lastPrinted>
  <dcterms:created xsi:type="dcterms:W3CDTF">2024-08-29T01:56:45Z</dcterms:created>
  <dcterms:modified xsi:type="dcterms:W3CDTF">2024-08-29T01:56:47Z</dcterms:modified>
</cp:coreProperties>
</file>