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FE95F-C346-41B1-B5F1-28A4ACB7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911A2-E90B-4ACE-BDE9-F77042416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4C687-C664-448D-86A9-AC5A727F9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7AA4A-5D88-4F3C-8A04-5F5234EBE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41A2B-054F-454A-94E5-F204AD33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AEB22C-D398-41AE-A1E5-55D83A574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13A08-B2AB-419C-BABF-D85351925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98F2D-C66F-4E74-994B-E05515D42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0082A-7DC8-4577-B57D-87F650DC0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90046-DC3E-40F4-B3AE-D85DD9A21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64C9B-3BD1-4981-B105-6A1D20433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6065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教育统计方法与分析应用领域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教育统计方法概述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教育统计方法分类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教育统计方法的应用领域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教育统计方法在教育决策中的应用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教育统计方法在教育评估中的应用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教育统计方法在教育改革中的应用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教育统计方法概述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教育统计方法是指运用统计学原理对教育领域的数据进行收集、整理、分析和解释的一系列技术和方法。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客观性、数量性、科学性、应用性。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教育统计的重要性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揭示教育现象的内在规律和本质特征。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评估教育政策、计划和改革措施的效果。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监测和预测教育发展趋势。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提高教育管理和决策的科学性和有效性。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以描述统计为主要方法，强调数据的整理和展示。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近代阶段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引入了推断统计方法，强调数据分析和推断。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随着计算机技术的发展，大数据、云计算等方法在教育统计中得到广泛应用，数据挖掘和机器学习等方法也逐步应用于教育统计与分析。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教育统计方法的历史与发展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教育统计方法分类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14" r="184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描述性统计是通过对数据进行整理、归纳和简化，以描述数据的基本特征和分布规律的一种统计方法。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描述性统计通过对数据进行整理、归纳和简化，计算出数据的平均数、中位数、众数、标准差等统计量，以描述数据的基本特征和分布规律。在教育领域中，描述性统计常用于描述学生的学习成绩、参与度等指标的分布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推论性统计是根据样本数据推断总体特征的一种统计方法。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推论性统计通过抽样调查和统计分析，根据样本数据推断总体特征，如总体均值、总体比例等。在教育领域中，推论性统计常用于评估教育政策、教学方法等对学生的学习成绩和参与度的影响。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探索性数据分析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探索性数据分析是对数据进行深入探索和挖掘，以发现数据中隐藏的规律和模式的一种统计方法。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探索性数据分析通过绘制图表、计算相关系数、进行因子分析等方法，深入挖掘数据中隐藏的规律和模式。在教育领域中，探索性数据分析常用于发现学生的学习习惯、兴趣爱好等对学习成绩的影响。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非参数统计是一种不依赖于总体分布假设的统计方法。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非参数统计不假设总体分布形式，而是通过核密度估计、秩次相关等方法进行统计分析。在教育领域中，非参数统计常用于比较不同教学方法、评估学生之间的差异等，以避免因总体分布假设错误而导致的结果偏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非参数统计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教育统计方法的应用领域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通过对学生成绩数据的统计分析，了解学生的学习状况和进步情况，为教学改进提供依据。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对学生考试成绩进行统计分析，包括平均分、标准差、成绩分布等指标，以评估学生的学习效果和进步情况。通过对比不同班级或年级的成绩数据，了解教学质量和教学效果的差异。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通过对教师教学数据的统计分析，评估教师的教学质量和效果，为教师培训和晋升提供依据。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收集教师的教学数据，包括学生成绩、教学评价、学生反馈等，通过统计分析方法评估教师的教学效果和贡献。将评估结果与教师薪酬、晋升等挂钩，激励教师提高教学质量。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https://d.book118.com/098036065035006047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2024-09-28T11:43:25.107</cp:lastPrinted>
  <dcterms:created xsi:type="dcterms:W3CDTF">2024-09-28T03:43:25Z</dcterms:created>
  <dcterms:modified xsi:type="dcterms:W3CDTF">2024-09-28T03:43:27Z</dcterms:modified>
</cp:coreProperties>
</file>