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D145C-8836-4E5A-A325-6EF057D6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78E45-E883-4F1A-844E-23B1B57F7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58D5B-E9D0-4C7A-A37B-78CE24F1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9ABAE-EE14-4450-83BF-CF8DD2FF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157EF-713C-4AE1-A87C-27966D65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EB0F83-A3D0-4E37-ACAB-D164AEE7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0CCD0-FA2C-484B-BD84-6F80E9B7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41CB9-03BE-4496-A178-3F4B6583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9FE7E-0720-44CC-A6BC-EC94D660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665B6-F985-43B6-A68F-45F8E3F0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EBF3B-945C-466F-B4C0-EB2320F9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6141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护理考核操作流程图解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护理考核概述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护理操作技能考核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护理理论知识考核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护理综合能力考核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护理考核概述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护理考核是对护理人员的工作表现、技能水平、服务质量等方面进行评估和检验的过程。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提高护理服务质量，提升护理人员专业水平，保障患者安全和满意度。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依据国家护理服务标准和医院护理工作制度，结合实际情况制定考核标准。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要求护理人员熟练掌握护理理论知识，具备熟练的操作技能和良好的沟通能力。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考核标准与要求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确定考核对象、制定考核计划、准备考核用具和场地。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按照考核计划进行理论考试、技能操作考核、现场答辩等环节。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汇总考核结果，进行成绩评定和反馈，提出改进意见和建议。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护理操作技能考核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基础护理技能包括但不限于：测量生命体征、口腔护理、皮肤护理、鼻饲、导尿、灌肠等。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这些技能是护理人员必须掌握的基本操作，旨在保障患者的安全和舒适。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基础护理技能考核通常包括理论知识和实际操作两个部分，以评估护理人员的掌握程度。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这些技能需要护理人员在具备一定的基础护理技能后，进一步学习和掌握。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专科护理技能考核通常与实际工作场景相结合，以评估护理人员在特定情况下的应对能力。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79" r="987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专科护理技能是指针对特定疾病或科室的护理技能，例如糖尿病护理、心血管疾病护理、新生儿护理等。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95" b="68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急救护理技能是指在紧急情况下，护理人员需要迅速采取的措施，例如心肺复苏、止血、急救药物的正确使用等。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这些技能对于保障患者的生命安全至关重要，因此要求护理人员熟练掌握。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急救护理技能考核通常模拟实际工作场景，以评估护理人员在紧急情况下的反应和操作能力。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护理理论知识考核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https://d.book118.com/098036141127006031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2024-09-08T21:59:54.168</cp:lastPrinted>
  <dcterms:created xsi:type="dcterms:W3CDTF">2024-09-08T13:59:54Z</dcterms:created>
  <dcterms:modified xsi:type="dcterms:W3CDTF">2024-09-08T13:59:56Z</dcterms:modified>
</cp:coreProperties>
</file>