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5A4291-3B89-4D15-A3CB-ED46E0964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02E040-6BA5-4A02-ABE2-E0C68C6C3A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9DFC8D-9912-4F8F-9C43-5E904CA7B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EE61FC-2328-4B02-98EF-148AFAE11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EC285B-4786-4932-A878-F088133BCB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5F8839-9AE0-4763-8285-BEC91D4579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DB3298-2AAC-4CDC-AEB8-00D62781C7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AEC4A5-42CE-4B17-807F-5666E94B9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9A3198-2C84-44B5-9964-49039DCE5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2C92E7-6C79-4D83-A182-5A9AC247D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BD0E26-D22A-4956-BF97-775BD9ADF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0370050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协同合作共同奋进-我的年终述职报告总结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19200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团队协作与沟通协作能力展示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创新思维与解决问题能力体现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客户满意度与服务质量提升举措汇报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总结回顾与感谢致辞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成功推进并完成了5个重要项目，包括A项目的策划与实施、B项目的进度管理、C项目的资源整合等。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项目推进与落实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积极参与团队协作，与团队成员保持良好沟通，共同解决项目中的难点和问题。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定期与客户进行沟通，及时了解客户需求，提供个性化服务，确保客户满意度持续提高。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客户关系维护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本年度主要工作完成情况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本年度业务指标完成率达到了120%，超额完成了年初制定的任务目标。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业务指标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个人业绩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通过不断优化服务流程和质量，客户满意度得到了显著提升，达到了95%以上。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个人业绩在团队中名列前茅，获得了公司颁发的“优秀员工”荣誉称号。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业绩指标达成情况分析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个人能力提升及成长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专业技能提升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通过参加公司组织的培训和学习，掌握了更多的专业技能和知识，提高了工作效率和质量。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领导力锻炼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在项目推进过程中，逐渐展现出领导力和组织协调能力，得到了团队成员的认可和信任。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沟通表达能力增强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通过与客户和团队成员的沟通交流，表达能力得到了锻炼和提升，更加能够清晰准确地传达自己的想法和意见。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团队协作与沟通协作能力展示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互相学习，共同进步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积极与团队成员分享知识和经验，促进团队整体水平的提升。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建立信任和默契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在工作中与团队成员建立深厚的信任和默契，形成高效的工作氛围。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共同完成重要项目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与团队成员紧密合作，分工明确，及时沟通进度和问题，确保项目按时完成。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808" r="280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与团队成员间良好沟通合作实例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充分利用资源，实现共赢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发挥各自部门优势，共享资源和信息，共同推动项目的成功实施。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明确目标和分工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在项目开始前，与相关部门充分沟通，明确项目目标和各自分工，确保工作顺利进行。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建立有效的沟通机制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定期召开跨部门会议，及时沟通项目进展和问题，共同协商解决方案。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跨部门协同项目经验分享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在团队冲突中，积极倾听各方意见，理解冲突产生的原因和背景。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积极倾听和理解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在理解冲突的基础上，寻求各方共同点和妥协方案，化解矛盾。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寻求共同点和妥协方案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在解决团队冲突时，建立公正、透明的决策机制，确保各方利益得到平衡和尊重。同时，及时跟进和反馈处理结果，避免冲突再次发生。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建立公正、透明的决策机制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有效解决团队冲突方法探讨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创新思维与解决问题能力体现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在面对项目延期、资源不足等挑战时，我积极提出并实施了创新性的解决方案，如引入敏捷开发方法、调整项目优先级、跨部门协作等，以应对各种复杂情况。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通过实施这些创新策略，我们成功地将项目延期时间缩短了30%，提高了团队协作效率，同时也获得了客户的高度认可。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面对挑战时采取创新策略及效果评估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在处理项目中的问题时，我始终保持批判性思维，对问题进行深入分析，识别根本原因，并考虑多种可能的解决方案。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问题分析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在评估各种解决方案时，我会综合考虑成本、时间、资源等多个因素，选择最优方案，并在实施过程中不断调整和优化。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决策制定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解决问题过程中展现出的批判性思维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https://d.book118.com/098037005035006025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2024-09-01T19:27:11.910</cp:lastPrinted>
  <dcterms:created xsi:type="dcterms:W3CDTF">2024-09-01T11:27:11Z</dcterms:created>
  <dcterms:modified xsi:type="dcterms:W3CDTF">2024-09-01T11:27:14Z</dcterms:modified>
</cp:coreProperties>
</file>