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ACBBF18-200A-4428-81D5-04C56029A8B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EAB70EA-A057-4395-804E-07050985C20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98C7DFB-2A17-4293-917A-953A55ED262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E608294-AD50-4CA9-9EFE-2691F67DB60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A919AFD-09BA-4023-828E-565771D9A8C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B7135F9-B59B-4BC0-8254-FE3B15CB4D9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E3EE551-B549-4F62-B856-316D57118E1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2E78AF7-196D-48C8-BCFE-268C6EAA0D2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6860EE1-AD0B-4DEE-8018-A23A5546E56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C94C4B7-9666-4C8D-B184-40254E112B9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89CEB1E-CF95-4697-9840-93E685D652B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98037010036006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49616" y="1681622"/>
            <a:ext cx="6249900" cy="197739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rgbClr val="131516">
                    <a:alpha val="100000"/>
                  </a:srgbClr>
                </a:solidFill>
                <a:latin typeface="Microsoft Yahei"/>
                <a:ea typeface="Microsoft Yahei"/>
                <a:cs typeface="Microsoft Yahei"/>
              </a:rPr>
              <a:t>电路中的航空航天与无人机技术</a:t>
            </a:r>
          </a:p>
        </p:txBody>
      </p:sp>
      <p:sp>
        <p:nvSpPr>
          <p:cNvPr id="3" name="AutoShape 3"/>
          <p:cNvSpPr/>
          <p:nvPr/>
        </p:nvSpPr>
        <p:spPr>
          <a:xfrm>
            <a:off x="1172676" y="4354068"/>
            <a:ext cx="2056587"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a:solidFill>
                  <a:srgbClr val="131516">
                    <a:alpha val="100000"/>
                  </a:srgbClr>
                </a:solidFill>
                <a:latin typeface="Microsoft Yahei"/>
                <a:ea typeface="Microsoft Yahei"/>
                <a:cs typeface="Microsoft Yahei"/>
              </a:rPr>
              <a:t>汇报人：XX</a:t>
            </a:r>
            <a:endParaRPr lang="en-US" sz="1100"/>
          </a:p>
        </p:txBody>
      </p:sp>
      <p:sp>
        <p:nvSpPr>
          <p:cNvPr id="4" name="AutoShape 4"/>
          <p:cNvSpPr/>
          <p:nvPr/>
        </p:nvSpPr>
        <p:spPr>
          <a:xfrm>
            <a:off x="3773128" y="4354068"/>
            <a:ext cx="2077143"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a:solidFill>
                  <a:srgbClr val="131516">
                    <a:alpha val="100000"/>
                  </a:srgbClr>
                </a:solidFill>
                <a:latin typeface="Microsoft Yahei"/>
                <a:ea typeface="Microsoft Yahei"/>
                <a:cs typeface="Microsoft Yahei"/>
              </a:rPr>
              <a:t>2024-01-19</a:t>
            </a:r>
            <a:endParaRPr lang="en-US" sz="1100"/>
          </a:p>
        </p:txBody>
      </p:sp>
      <p:sp>
        <p:nvSpPr>
          <p:cNvPr id="5" name="TextBox 5"/>
          <p:cNvSpPr txBox="1"/>
          <p:nvPr/>
        </p:nvSpPr>
        <p:spPr>
          <a:xfrm>
            <a:off x="1353851" y="182270"/>
            <a:ext cx="3537586" cy="7106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300" b="1">
                <a:solidFill>
                  <a:srgbClr val="131516">
                    <a:alpha val="100000"/>
                  </a:srgbClr>
                </a:solidFill>
                <a:latin typeface="Microsoft Yahei"/>
                <a:ea typeface="Microsoft Yahei"/>
                <a:cs typeface="Microsoft Yahei"/>
              </a:rPr>
              <a:t>2023</a:t>
            </a:r>
          </a:p>
        </p:txBody>
      </p:sp>
      <p:sp>
        <p:nvSpPr>
          <p:cNvPr id="6" name="AutoShape 6"/>
          <p:cNvSpPr/>
          <p:nvPr/>
        </p:nvSpPr>
        <p:spPr>
          <a:xfrm>
            <a:off x="849616" y="6177526"/>
            <a:ext cx="5497697" cy="419156"/>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00">
                <a:solidFill>
                  <a:srgbClr val="131516">
                    <a:alpha val="100000"/>
                  </a:srgbClr>
                </a:solidFill>
                <a:latin typeface="Microsoft Yahei"/>
                <a:ea typeface="Microsoft Yahei"/>
                <a:cs typeface="Microsoft Yahei"/>
              </a:rPr>
              <a:t>https://wenku.baidu.com</a:t>
            </a:r>
            <a:endParaRPr lang="en-US" sz="1100"/>
          </a:p>
        </p:txBody>
      </p:sp>
      <p:sp>
        <p:nvSpPr>
          <p:cNvPr id="7" name="AutoShape 7"/>
          <p:cNvSpPr/>
          <p:nvPr/>
        </p:nvSpPr>
        <p:spPr>
          <a:xfrm>
            <a:off x="9364826" y="334670"/>
            <a:ext cx="2473866"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131516">
                    <a:alpha val="100000"/>
                  </a:srgbClr>
                </a:solidFill>
                <a:latin typeface="Microsoft Yahei"/>
                <a:ea typeface="Microsoft Yahei"/>
                <a:cs typeface="Microsoft Yahei"/>
              </a:rPr>
              <a:t>REPORTING</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516619" y="1216342"/>
            <a:ext cx="6621780" cy="44253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航空航天与无人机技术概述</a:t>
            </a:r>
          </a:p>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航空航天电路系统分析</a:t>
            </a:r>
          </a:p>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无人机电路系统分析</a:t>
            </a:r>
          </a:p>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航空航天与无人机技术融合应用</a:t>
            </a:r>
          </a:p>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航空航天与无人机技术挑战及发展趋势</a:t>
            </a:r>
          </a:p>
        </p:txBody>
      </p:sp>
      <p:sp>
        <p:nvSpPr>
          <p:cNvPr id="4" name="TextBox 4"/>
          <p:cNvSpPr txBox="1"/>
          <p:nvPr/>
        </p:nvSpPr>
        <p:spPr>
          <a:xfrm>
            <a:off x="1281411" y="2037684"/>
            <a:ext cx="2792730" cy="11772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5700" b="1">
                <a:solidFill>
                  <a:srgbClr val="131516">
                    <a:alpha val="100000"/>
                  </a:srgbClr>
                </a:solidFill>
                <a:latin typeface="Microsoft Yahei"/>
                <a:ea typeface="Microsoft Yahei"/>
                <a:cs typeface="Microsoft Yahei"/>
              </a:rPr>
              <a:t>目 录</a:t>
            </a:r>
          </a:p>
        </p:txBody>
      </p:sp>
      <p:sp>
        <p:nvSpPr>
          <p:cNvPr id="5" name="TextBox 5"/>
          <p:cNvSpPr txBox="1"/>
          <p:nvPr/>
        </p:nvSpPr>
        <p:spPr>
          <a:xfrm>
            <a:off x="1263069" y="3262599"/>
            <a:ext cx="2127531" cy="356454"/>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rgbClr val="131516">
                    <a:alpha val="60000"/>
                  </a:srgbClr>
                </a:solidFill>
                <a:latin typeface="Microsoft Yahei"/>
                <a:ea typeface="Microsoft Yahei"/>
                <a:cs typeface="Microsoft Yahei"/>
              </a:rPr>
              <a:t>CATALOGUE</a:t>
            </a:r>
          </a:p>
        </p:txBody>
      </p:sp>
      <p:sp>
        <p:nvSpPr>
          <p:cNvPr id="6" name="TextBox 6"/>
          <p:cNvSpPr txBox="1"/>
          <p:nvPr/>
        </p:nvSpPr>
        <p:spPr>
          <a:xfrm>
            <a:off x="1353851" y="182270"/>
            <a:ext cx="2807348" cy="7106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300" b="1">
                <a:solidFill>
                  <a:srgbClr val="131516">
                    <a:alpha val="100000"/>
                  </a:srgbClr>
                </a:solidFill>
                <a:latin typeface="Microsoft Yahei"/>
                <a:ea typeface="Microsoft Yahei"/>
                <a:cs typeface="Microsoft Yahei"/>
              </a:rPr>
              <a:t>2023</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70800" y="1576863"/>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PART</a:t>
            </a:r>
          </a:p>
        </p:txBody>
      </p:sp>
      <p:sp>
        <p:nvSpPr>
          <p:cNvPr id="3" name="TextBox 3"/>
          <p:cNvSpPr txBox="1"/>
          <p:nvPr/>
        </p:nvSpPr>
        <p:spPr>
          <a:xfrm>
            <a:off x="2069515" y="1576863"/>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01</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131516">
                    <a:alpha val="100000"/>
                  </a:srgbClr>
                </a:solidFill>
                <a:latin typeface="Microsoft Yahei"/>
                <a:ea typeface="Microsoft Yahei"/>
                <a:cs typeface="Microsoft Yahei"/>
              </a:rPr>
              <a:t>航空航天与无人机技术概述</a:t>
            </a:r>
          </a:p>
        </p:txBody>
      </p:sp>
      <p:sp>
        <p:nvSpPr>
          <p:cNvPr id="5" name="TextBox 5"/>
          <p:cNvSpPr txBox="1"/>
          <p:nvPr/>
        </p:nvSpPr>
        <p:spPr>
          <a:xfrm>
            <a:off x="1353851" y="182270"/>
            <a:ext cx="3537586" cy="7106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300" b="1">
                <a:solidFill>
                  <a:srgbClr val="131516">
                    <a:alpha val="100000"/>
                  </a:srgbClr>
                </a:solidFill>
                <a:latin typeface="Microsoft Yahei"/>
                <a:ea typeface="Microsoft Yahei"/>
                <a:cs typeface="Microsoft Yahei"/>
              </a:rPr>
              <a:t>2023</a:t>
            </a:r>
          </a:p>
        </p:txBody>
      </p:sp>
      <p:sp>
        <p:nvSpPr>
          <p:cNvPr id="6" name="AutoShape 6"/>
          <p:cNvSpPr/>
          <p:nvPr/>
        </p:nvSpPr>
        <p:spPr>
          <a:xfrm>
            <a:off x="9364826" y="334670"/>
            <a:ext cx="2473866"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131516">
                    <a:alpha val="100000"/>
                  </a:srgbClr>
                </a:solidFill>
                <a:latin typeface="Microsoft Yahei"/>
                <a:ea typeface="Microsoft Yahei"/>
                <a:cs typeface="Microsoft Yahei"/>
              </a:rPr>
              <a:t>REPORTING</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早期探索</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从古希腊的神话传说到中国的风筝和火箭实验，人类一直对天空充满好奇和探索欲望。</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莱特兄弟与第一架飞机</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1903年，莱特兄弟成功试飞了第一架有人驾驶的、动力驱动的、重于空气的飞机，开启了航空时代。</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航天技术的崛起</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20世纪中叶以来，随着火箭技术的发展，人类开始探索太空，发射卫星、载人航天等成为航天技术的重要里程碑。</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航空航天技术发展历程</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无人机是一种利用无线电遥控设备和自备的程序控制装置操纵的不载人飞机，或者由车载计算机完全地或间歇地自主地操作。</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根据用途、航程、飞行高度、飞行速度等因素，无人机可分为军用无人机、民用无人机、消费级无人机、工业级无人机等。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无人机技术定义及分类</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分类</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航空航天技术的发展为无人机技术提供了基础，如导航、控制、通信等方面的技术成果在无人机上得到广泛应用。</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技术传承</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无人机技术的发展拓展了航空航天技术的应用领域，如航拍、农业植保、环境监测等领域的无人机应用。</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应用拓展</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随着无人机技术的不断发展，其对航空航天技术的需求也在不断增加，推动了航空航天技术的不断创新和进步。</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相互促进</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航空航天与无人机技术关系</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70800" y="1576863"/>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PART</a:t>
            </a:r>
          </a:p>
        </p:txBody>
      </p:sp>
      <p:sp>
        <p:nvSpPr>
          <p:cNvPr id="3" name="TextBox 3"/>
          <p:cNvSpPr txBox="1"/>
          <p:nvPr/>
        </p:nvSpPr>
        <p:spPr>
          <a:xfrm>
            <a:off x="2069515" y="1576863"/>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02</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131516">
                    <a:alpha val="100000"/>
                  </a:srgbClr>
                </a:solidFill>
                <a:latin typeface="Microsoft Yahei"/>
                <a:ea typeface="Microsoft Yahei"/>
                <a:cs typeface="Microsoft Yahei"/>
              </a:rPr>
              <a:t>航空航天电路系统分析</a:t>
            </a:r>
          </a:p>
        </p:txBody>
      </p:sp>
      <p:sp>
        <p:nvSpPr>
          <p:cNvPr id="5" name="TextBox 5"/>
          <p:cNvSpPr txBox="1"/>
          <p:nvPr/>
        </p:nvSpPr>
        <p:spPr>
          <a:xfrm>
            <a:off x="1353851" y="182270"/>
            <a:ext cx="3537586" cy="7106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300" b="1">
                <a:solidFill>
                  <a:srgbClr val="131516">
                    <a:alpha val="100000"/>
                  </a:srgbClr>
                </a:solidFill>
                <a:latin typeface="Microsoft Yahei"/>
                <a:ea typeface="Microsoft Yahei"/>
                <a:cs typeface="Microsoft Yahei"/>
              </a:rPr>
              <a:t>2023</a:t>
            </a:r>
          </a:p>
        </p:txBody>
      </p:sp>
      <p:sp>
        <p:nvSpPr>
          <p:cNvPr id="6" name="AutoShape 6"/>
          <p:cNvSpPr/>
          <p:nvPr/>
        </p:nvSpPr>
        <p:spPr>
          <a:xfrm>
            <a:off x="9364826" y="334670"/>
            <a:ext cx="2473866"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131516">
                    <a:alpha val="100000"/>
                  </a:srgbClr>
                </a:solidFill>
                <a:latin typeface="Microsoft Yahei"/>
                <a:ea typeface="Microsoft Yahei"/>
                <a:cs typeface="Microsoft Yahei"/>
              </a:rPr>
              <a:t>REPORTING</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4966" r="24966"/>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为航空航天器提供稳定可靠的电能，确保各种电子设备和系统正常工作。</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电源电路</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对来自传感器、通信设备等信号进行处理，提取有用信息，实现航空航天器的导航、控制、通信等功能。</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信号处理电路</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根据飞行任务需求，对航空航天器的各种执行机构进行控制，实现姿态调整、轨道转移等动作。</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控制电路</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在异常情况下，对航空航天器的关键设备和电路进行保护，防止损坏或引发更严重的事故。</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保护电路</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航空航天电路组成及功能</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171292" y="2749588"/>
            <a:ext cx="2088928" cy="2088928"/>
            <a:chOff x="1171292" y="2749588"/>
            <a:chExt cx="2088928" cy="2088928"/>
          </a:xfrm>
        </p:grpSpPr>
        <p:sp>
          <p:nvSpPr>
            <p:cNvPr id="10" name="AutoShape 10"/>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797656" y="3303419"/>
            <a:ext cx="931450" cy="924116"/>
            <a:chOff x="1797656" y="3303419"/>
            <a:chExt cx="931450" cy="924116"/>
          </a:xfrm>
        </p:grpSpPr>
        <p:sp>
          <p:nvSpPr>
            <p:cNvPr id="12" name="Freeform 12"/>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航空航天电路设计要求</a:t>
              </a:r>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高可靠性</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航空航天电路必须具有高可靠性，能够在极端环境下长时间稳定工作，确保飞行安全。</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轻量化</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为减轻航空航天器的质量，电路设计应尽可能轻量化，采用高效能、小体积的元器件和布线方式。</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抗干扰能力</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航空航天电路应具有良好的抗干扰能力，能够抵御来自外部和内部的电磁干扰，确保信号传输的准确性。</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易于维护</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电路设计应考虑到维护的便捷性，方便在飞行过程中进行故障排查和修复。</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5000" r="250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卫星电源系统</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卫星电源系统采用太阳能电池板和蓄电池组联合供电方式，通过电源管理电路实现电能的分配和调节，确保卫星各系统正常工作。</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火箭点火控制电路</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火箭点火控制电路是火箭发射过程中的关键部分，通过控制点火器的工作状态，实现对火箭发动机的可靠点火和关机。</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飞机自动驾驶仪电路</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飞机自动驾驶仪电路是飞机自动驾驶系统的核心部分，通过接收来自传感器的信号，经过处理和控制算法后，输出控制指令给执行机构，实现飞机的自动飞行和导航。</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典型航空航天电路案例分析</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70800" y="1576863"/>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PART</a:t>
            </a:r>
          </a:p>
        </p:txBody>
      </p:sp>
      <p:sp>
        <p:nvSpPr>
          <p:cNvPr id="3" name="TextBox 3"/>
          <p:cNvSpPr txBox="1"/>
          <p:nvPr/>
        </p:nvSpPr>
        <p:spPr>
          <a:xfrm>
            <a:off x="2069515" y="1576863"/>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03</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131516">
                    <a:alpha val="100000"/>
                  </a:srgbClr>
                </a:solidFill>
                <a:latin typeface="Microsoft Yahei"/>
                <a:ea typeface="Microsoft Yahei"/>
                <a:cs typeface="Microsoft Yahei"/>
              </a:rPr>
              <a:t>无人机电路系统分析</a:t>
            </a:r>
          </a:p>
        </p:txBody>
      </p:sp>
      <p:sp>
        <p:nvSpPr>
          <p:cNvPr id="5" name="TextBox 5"/>
          <p:cNvSpPr txBox="1"/>
          <p:nvPr/>
        </p:nvSpPr>
        <p:spPr>
          <a:xfrm>
            <a:off x="1353851" y="182270"/>
            <a:ext cx="3537586" cy="7106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300" b="1">
                <a:solidFill>
                  <a:srgbClr val="131516">
                    <a:alpha val="100000"/>
                  </a:srgbClr>
                </a:solidFill>
                <a:latin typeface="Microsoft Yahei"/>
                <a:ea typeface="Microsoft Yahei"/>
                <a:cs typeface="Microsoft Yahei"/>
              </a:rPr>
              <a:t>2023</a:t>
            </a:r>
          </a:p>
        </p:txBody>
      </p:sp>
      <p:sp>
        <p:nvSpPr>
          <p:cNvPr id="6" name="AutoShape 6"/>
          <p:cNvSpPr/>
          <p:nvPr/>
        </p:nvSpPr>
        <p:spPr>
          <a:xfrm>
            <a:off x="9364826" y="334670"/>
            <a:ext cx="2473866"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131516">
                    <a:alpha val="100000"/>
                  </a:srgbClr>
                </a:solidFill>
                <a:latin typeface="Microsoft Yahei"/>
                <a:ea typeface="Microsoft Yahei"/>
                <a:cs typeface="Microsoft Yahei"/>
              </a:rPr>
              <a:t>REPORTING</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https://d.book118.com/098037010036006034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4283F2"/>
      </a:accent1>
      <a:accent2>
        <a:srgbClr val="34C158"/>
      </a:accent2>
      <a:accent3>
        <a:srgbClr val="FDBE00"/>
      </a:accent3>
      <a:accent4>
        <a:srgbClr val="42B0F2"/>
      </a:accent4>
      <a:accent5>
        <a:srgbClr val="EA4336"/>
      </a:accent5>
      <a:accent6>
        <a:srgbClr val="27C9C4"/>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80</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2024-09-12T14:13:09.939</cp:lastPrinted>
  <dcterms:created xsi:type="dcterms:W3CDTF">2024-09-12T06:13:09Z</dcterms:created>
  <dcterms:modified xsi:type="dcterms:W3CDTF">2024-09-12T06:13:12Z</dcterms:modified>
</cp:coreProperties>
</file>