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4D5CF-806F-4C89-AA8B-E8424160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B6098-A0E8-4FC9-865A-DC868E386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E026F-CFE3-493E-AA81-55D2E6D94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32C8F-338F-4E06-876A-266EB114C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D6977-4B73-40BC-BD0F-367F10D7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5457D-BF45-4332-8C9D-ABDAAA6C4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637F1C-68CE-411A-9AA1-A0C58A0F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A1630-85AE-46FF-AAF4-DA8B9665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E8EDA-51D7-4E2C-8203-E30477332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FA6B3-A854-484E-BF35-AF539571A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8F320-950A-440E-8236-4B127200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710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呼吸道感染预防与防范指导手册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学校及幼儿园防控措施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工作场所防护方案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社区及公共场所防控举措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42" r="29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包括免疫力低下、季节变化、气候异常、环境污染、接触传染源等。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医生会根据患者症状、体征及实验室检查结果进行综合诊断。常用的检查方法包括血常规、C反应蛋白、胸部X线或CT等。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89" r="225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经常用肥皂和流动水洗手，特别是在接触公共物品、打喷嚏或咳嗽后。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避免用手触摸面部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尽量减少用手触摸眼睛、鼻子和嘴巴，以降低感染风险。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在公共场所或疫情期间，佩戴口罩可以有效减少呼吸道飞沫传播。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注意社交距离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在公共场所保持至少1米的社交距离，以降低飞沫传播的风险。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避免前往人群密集场所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在疫情或呼吸道疾病高发期，尽量减少前往人群密集、空气流通差的场所。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避免密切接触患者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尽量避免与呼吸道感染患者密切接触，特别是避免直接接触患者的呼吸道分泌物。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保持充足睡眠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473" b="74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良好的睡眠有助于身体恢复和增强免疫力。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摄入足够的蛋白质、维生素和矿物质，以增强身体抵抗力。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进行适量的体育锻炼，如散步、慢跑、瑜伽等，有助于提高身体免疫力。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及时接种针对呼吸道传染病的疫苗，如流感疫苗、肺炎球菌疫苗等，以增强身体免疫力。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家庭防护策略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13" r="20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定时开窗通风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每天至少开窗通风2-3次，每次20-30分钟，使室内空气流通，降低病毒在密闭环境中的浓度。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避免长时间使用空调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长时间使用空调会导致室内空气干燥，降低呼吸道黏膜的防御能力，建议适度使用空调，并配合加湿器保持室内湿度。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使用含氯消毒剂擦拭家居表面，如门把手、桌面、电话等，每周至少清洁一次。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定期清洁家居表面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卫生间是细菌滋生的重灾区，需定期清洁并消毒马桶、洗手盆等卫生设施。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保持卫生间清洁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床单、被罩、枕套等床上用品容易沾染灰尘和细菌，需定期清洗并在阳光下晾晒。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清洗床上用品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定期清洁消毒家居环境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https://d.book118.com/098037101015006032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2024-09-09T08:55:47.443</cp:lastPrinted>
  <dcterms:created xsi:type="dcterms:W3CDTF">2024-09-09T00:55:47Z</dcterms:created>
  <dcterms:modified xsi:type="dcterms:W3CDTF">2024-09-09T00:55:49Z</dcterms:modified>
</cp:coreProperties>
</file>