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C7C54-1063-443B-9080-E4B703EE4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3D899-BD3E-4563-9EA8-6D92F2891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F3BDC-DDB9-4C10-945E-D20E84085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24708-232C-4278-A4C0-6122235FD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DAEFCA-D73E-4720-BEDB-B0A86EC94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B223BB-A8C2-4A7E-8494-B147883AA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8202E0-7175-442A-A94C-2AEC23485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9F1A3-1255-4D32-9D0C-65A148133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28E65B-E250-4E71-A1B3-44D244E1F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96243-82C8-40B1-AC77-96CAAC08E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CED1B-306F-477C-9A4D-41A0CCB59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401020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关于环境保护的文献综述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国内外环境保护政策与法规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环境污染治理技术与方法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生态保护与恢复措施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循环经济、绿色产业与低碳发展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社会参与和公众意识提升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总结：未来环境保护趋势和挑战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指人类为解决现实或潜在的环境问题，协调人类与环境的关系，保障经济社会的持续发展而采取的各种行动的总称。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环境保护内涵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包括合理利用自然资源，防止环境污染和生态破坏，以求自然环境同人文环境、经济环境共同平衡可持续发展，扩大有用资源的再生产，保证社会的发展。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44" r="20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当前全球面临的环境问题日益严峻，包括气候变化、生物多样性丧失、水资源短缺、污染等。这些问题对人类的生存和发展造成了严重影响。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解决全球环境问题面临诸多挑战，如国际合作不足、技术瓶颈、经济成本等。需要全球共同努力，采取有效措施应对这些挑战。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全球环境问题现状及挑战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全球环境问题挑战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全球环境问题现状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指满足当前世代需求的同时，不损害后代满足其需求的能力的发展模式。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环境保护是可持续发展的重要组成部分。通过环境保护，可以保障自然资源的可持续利用，维护生态平衡，促进经济社会的可持续发展。同时，可持续发展也为环境保护提供了重要的理念和行动指南。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可持续发展与环境保护关系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可持续发展与环境保护关系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国内外环境保护政策与法规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54" r="1625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联合国环境规划署（UNEP）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作为全球环境问题的权威机构，UNEP致力于通过制定国际环境法规、推动各国政府合作、促进环保科技发展等途径，应对全球环境问题。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世界卫生组织（WHO）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WHO关注环境问题对人类健康的影响，通过发布空气质量指南、推动清洁能源使用、减少环境污染等措施，促进人类健康与环境保护的共同发展。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国际自然保护联盟（IUCN）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IUCN作为全球最大的环保组织之一，致力于保护自然生态系统、野生动植物物种和生物多样性，通过科学研究、政策建议、公众教育等方式推动全球环保行动。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国际组织推动全球环保行动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欧盟环保政策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欧盟通过制定严格的环保法规和标准，推动成员国实施环保措施，如《欧盟水框架指令》、《欧盟工业排放指令》等，旨在保护水资源、减少工业污染、促进可持续发展。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美国环保政策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美国制定了一系列重要的环保法规，如《清洁空气法》、《清洁水法》、《濒危物种法》等，涵盖了大气、水、土壤、生物多样性等多个领域，为环境保护提供了有力保障。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日本环保政策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日本在环保领域有着丰富的经验和技术优势，通过制定《环境基本法》、《循环型社会形成推进基本法》等法规，推动资源循环利用、减少废弃物排放、保护生态环境等方面的工作。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发达国家环保政策与法规举例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中国环保政策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中国近年来在环保领域取得了显著进展，制定并实施了一系列重要的环保法规和政策，如《环境保护法》、《大气污染防治法》、《水污染防治法》等，旨在改善环境质量、保护生态系统、促进绿色发展。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印度环保政策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印度政府高度重视环境保护工作，制定了《国家环境政策》、《森林法》、《野生动物保护法》等法规，加强了对森林、野生动植物等自然资源的保护和管理。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巴西环保政策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巴西拥有丰富的自然资源和生物多样性，政府通过制定《国家环境政策》、《森林法》等法规，加强对亚马逊雨林等生态系统的保护，同时推动清洁能源和可持续农业的发展。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发展中国家环保政策与法规举例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环境污染治理技术与方法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源头控制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通过改进生产工艺、使用清洁能源等方式，减少大气污染物的排放。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排放治理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采用除尘、脱硫、脱硝等技术，对排放的废气进行净化处理。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大气环境修复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通过植树造林、增加绿地等方式，提高大气环境自净能力。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大气污染治理技术与方法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源头控制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加强工业废水和生活污水的治理，推广清洁生产技术和节水技术。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生态修复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通过湿地修复、水生植物净化等方式，恢复水体自净能力。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水处理技术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采用物理、化学、生物等方法，对污水进行深度处理，实现达标排放或回用。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水污染治理技术与方法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加强土壤污染源头防控，减少污染物进入土壤。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采用物理、化学、生物等方法，对污染土壤进行修复治理。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土壤修复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通过合理施肥、轮作休耕等农业措施，减轻土壤污染程度。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农业措施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土壤污染治理技术与方法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生态保护与恢复措施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https://d.book118.com/098040102011006034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2024-09-12T06:21:02.585</cp:lastPrinted>
  <dcterms:created xsi:type="dcterms:W3CDTF">2024-09-11T22:21:02Z</dcterms:created>
  <dcterms:modified xsi:type="dcterms:W3CDTF">2024-09-11T22:21:04Z</dcterms:modified>
</cp:coreProperties>
</file>