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ACD6B-F56D-4D8F-B26B-3EA46DA14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EC61F-E552-494A-907D-DA767EC00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EBB0D-2B37-437F-B53C-9C2467ED0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72F12-0A24-4911-B9D1-B89606504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D293A-CD79-49C7-879E-E3B2393C3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A8840C-4830-4842-B7C4-DE92F094E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9F340-3403-479B-A84F-F8A0D708D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0DE30-711F-4C55-A1FA-660FEE534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0B538-44E9-4D11-BE62-FE8D6A273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9800A-3C86-4FC7-891F-6D2A88A66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405A7-02BC-4900-A1BB-5E58E98B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4014113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骨瘤王振宁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骨瘤概述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王振宁医生简介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王振宁医生治疗骨瘤的方法和案例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骨瘤的预防和护理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骨瘤概述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698" b="23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09" b="27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骨瘤的定义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骨瘤是一种良性肿瘤，由成熟的骨组织构成。它通常生长缓慢，不发生转移，但有时会压迫周围组织，导致疼痛和其他症状。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骨瘤通常在颅骨、脊柱、长骨和不规则骨等部位发生，其中颅骨是最常见的发病部位。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骨瘤的病因目前尚不完全清楚，可能与遗传、慢性炎症、外伤等因素有关。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其中孤立性骨瘤是最常见的类型，通常在颅骨、脊柱等部位发生，表现为圆形或椭圆形的硬块。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多发性骨瘤则表现为多处骨骼上的小结节，通常在四肢长骨上发生，患者可能会有疼痛等症状。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476" r="64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52" r="455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根据发病部位和组织学特征，骨瘤可以分为多种类型，如孤立性骨瘤、多发性骨瘤、骨旁骨瘤等。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骨瘤的分类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骨瘤的症状取决于肿瘤的大小和位置，以及是否压迫周围组织。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常见的症状包括局部疼痛、肿胀、压迫神经等。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6629" b="2662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在颅骨发生的骨瘤可能会引起头痛、恶心、呕吐等症状，而在脊柱发生的骨瘤则可能导致肢体麻木、肌肉无力等症状。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630" r="663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骨瘤的症状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王振宁医生简介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北京大学医学部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本科学习临床医学，获得医学学士学位。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中国医学科学院肿瘤医院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攻读并获得肿瘤学博士学位。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40" r="180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85" r="298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完成住院医师规范化培训，并在此期间积累了丰富的临床经验。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北京协和医院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担任骨科主治医师，专注于骨肿瘤的诊断和治疗。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北京大学肿瘤医院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职业经历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骨肉瘤的综合治疗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针对骨肉瘤这一恶性骨肿瘤，提出了综合治疗方案，显著提高了患者的生存率和生活质量。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骨肿瘤的遗传学研究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发现了多个与骨肿瘤发病相关的基因突变，为骨肿瘤的精准治疗提供了理论基础。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骨肿瘤的基础与临床研究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致力于骨肿瘤的发病机制、诊断技术和治疗方法的研究，发表了多篇学术论文。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750" r="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研究领域和成果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王振宁医生治疗骨瘤的方法和案例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https://d.book118.com/098040141130006030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2024-09-07T11:56:09.797</cp:lastPrinted>
  <dcterms:created xsi:type="dcterms:W3CDTF">2024-09-07T03:56:09Z</dcterms:created>
  <dcterms:modified xsi:type="dcterms:W3CDTF">2024-09-07T03:56:11Z</dcterms:modified>
</cp:coreProperties>
</file>