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1B13D681-D70C-4363-8290-63BBF167B5BF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7C7E5781-4049-4C96-A541-0012936E3CB5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2EC719-7A77-4601-83F2-2D6597F4362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2EC719-7A77-4601-83F2-2D6597F4362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2EC719-7A77-4601-83F2-2D6597F4362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2EC719-7A77-4601-83F2-2D6597F43620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439BC-5CD0-479A-B8F8-141136CA9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83169-26D7-4AD5-A052-A32485BD8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583EC-FCCB-43A3-A62B-4529EC8A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CF5F1-661A-44C2-B92A-854D57662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B8BED-9464-48C9-B683-9FC0A2F91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37BF41-08A1-4F93-9773-CEB5C3A78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3F7A3E-B918-4CB6-96AB-00642D742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449E3-8ACB-4521-89E2-FD5896049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38335-A261-4CCE-A535-B09884FE1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AC39A-F981-4EB7-A6D7-E20695A0E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BBAB9-13F3-4B11-B6C8-C961A53EE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2BBCB43C-28B0-4978-93BE-26AD6B65053D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6394023-7DCA-4F68-951A-1EBF8EC07A3C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6A1C900-EE18-46E8-9DD1-C05BF75A471A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2B6BF4EE-E804-4772-8793-E29E875FCE49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5D228860-F7F0-4B7A-9D5A-379C3171DF60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228F1EDC-2418-460A-BCFB-520639BF91B1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38D3472F-0171-4E5A-B0D2-3E02C9C61F87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2D51343E-46AB-4FDB-AFA5-8A8285F97D69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565C019B-FF6B-4B01-A0CB-99D43804EAB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7262F6A-C4FE-42C9-934B-E61465B777E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1378A406-ED5F-4960-ACE0-D8D414886D9D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458CD65-AA1D-4024-B8FA-4520CA2A8B2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AC08B8C9-239F-4632-B0B8-C57122BC3E6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A97FF767-7A08-44E7-BB4C-5F1A95A446B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E8AB1566-3735-4746-8A20-4AFD7EEFAF7A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78BB7299-5DDC-4CC7-B96A-47592F8BEC1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8DC52025-BC54-4112-BCBC-7A8A60406215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F067BBF8-6D8A-47B9-BFDB-2BE467D5650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59E36383-048A-40FA-BB1C-12BDA0A49FA0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C8A56D7A-07D6-415F-977F-C28D58ABBA2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8AA8F903-459D-4616-AC65-1833146BB95B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95C96231-C133-4A8C-9848-18B97E06B89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png" /><Relationship Id="rId3" Type="http://schemas.openxmlformats.org/officeDocument/2006/relationships/image" Target="../media/image7.png" /><Relationship Id="rId4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9.png" /><Relationship Id="rId4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png" /><Relationship Id="rId3" Type="http://schemas.openxmlformats.org/officeDocument/2006/relationships/image" Target="../media/image7.pn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3.png" /><Relationship Id="rId6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8.png" /><Relationship Id="rId4" Type="http://schemas.openxmlformats.org/officeDocument/2006/relationships/image" Target="../media/image1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png" /><Relationship Id="rId3" Type="http://schemas.openxmlformats.org/officeDocument/2006/relationships/image" Target="../media/image7.png" /><Relationship Id="rId4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Relationship Id="rId3" Type="http://schemas.openxmlformats.org/officeDocument/2006/relationships/image" Target="../media/image15.png" /><Relationship Id="rId4" Type="http://schemas.openxmlformats.org/officeDocument/2006/relationships/image" Target="../media/image3.png" /><Relationship Id="rId5" Type="http://schemas.openxmlformats.org/officeDocument/2006/relationships/image" Target="../media/image2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41010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8"/>
          <p:cNvSpPr txBox="1"/>
          <p:nvPr/>
        </p:nvSpPr>
        <p:spPr>
          <a:xfrm>
            <a:off x="1590300" y="1896949"/>
            <a:ext cx="9129387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5400" b="1">
                <a:solidFill>
                  <a:srgbClr val="28634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en-US" altLang="zh-CN" sz="5400" b="1">
                <a:solidFill>
                  <a:srgbClr val="28634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5400" b="1">
                <a:solidFill>
                  <a:srgbClr val="28634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习</a:t>
            </a:r>
            <a:r>
              <a:rPr lang="en-US" altLang="zh-CN" sz="5400" b="1">
                <a:solidFill>
                  <a:srgbClr val="28634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5400" b="1">
                <a:solidFill>
                  <a:srgbClr val="28634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作</a:t>
            </a:r>
            <a:r>
              <a:rPr lang="en-US" altLang="zh-CN" sz="5400" b="1">
                <a:solidFill>
                  <a:srgbClr val="28634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5400" b="1">
                <a:solidFill>
                  <a:srgbClr val="28634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例</a:t>
            </a:r>
            <a:r>
              <a:rPr lang="en-US" altLang="zh-CN" sz="5400" b="1">
                <a:solidFill>
                  <a:srgbClr val="28634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5400" b="1">
                <a:solidFill>
                  <a:srgbClr val="28634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文</a:t>
            </a:r>
            <a:endParaRPr lang="en-US" altLang="zh-CN" sz="5400" b="1">
              <a:solidFill>
                <a:srgbClr val="28634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6600" b="1" smtClean="0">
                <a:solidFill>
                  <a:srgbClr val="28634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endParaRPr lang="zh-CN" altLang="en-US" sz="6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08635" y="112585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/>
              <a:t>六年级语文下册</a:t>
            </a:r>
            <a:r>
              <a:rPr lang="en-US" altLang="zh-CN"/>
              <a:t>  </a:t>
            </a:r>
            <a:r>
              <a:rPr lang="zh-CN" altLang="en-US"/>
              <a:t>第三单元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advTm="6000" p14:dur="0"/>
    </mc:Choice>
    <mc:Fallback>
      <p:transition advTm="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3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14385"/>
          <a:stretch>
            <a:fillRect/>
          </a:stretch>
        </p:blipFill>
        <p:spPr bwMode="auto">
          <a:xfrm>
            <a:off x="2388198" y="1054249"/>
            <a:ext cx="10169561" cy="5486400"/>
          </a:xfrm>
          <a:prstGeom prst="rect">
            <a:avLst/>
          </a:prstGeom>
          <a:noFill/>
        </p:spPr>
      </p:pic>
      <p:sp>
        <p:nvSpPr>
          <p:cNvPr id="12" name="矩形 11"/>
          <p:cNvSpPr/>
          <p:nvPr/>
        </p:nvSpPr>
        <p:spPr>
          <a:xfrm>
            <a:off x="3086548" y="1966918"/>
            <a:ext cx="5799909" cy="24554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6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“</a:t>
            </a:r>
            <a:r>
              <a:rPr lang="zh-CN" altLang="en-US" sz="36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情以物迁，辞以情发。</a:t>
            </a:r>
            <a:r>
              <a:rPr lang="en-US" altLang="zh-CN" sz="36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”</a:t>
            </a:r>
            <a:r>
              <a:rPr lang="zh-CN" altLang="en-US" sz="36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写文章就像说话一样，要抒发自己的真实情感。</a:t>
            </a:r>
            <a:endParaRPr lang="zh-CN" altLang="en-US" sz="36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857"/>
            <a:ext cx="1788569" cy="1006070"/>
          </a:xfrm>
          <a:prstGeom prst="rect">
            <a:avLst/>
          </a:prstGeom>
        </p:spPr>
      </p:pic>
      <p:sp>
        <p:nvSpPr>
          <p:cNvPr id="10" name="文本框 6"/>
          <p:cNvSpPr txBox="1"/>
          <p:nvPr/>
        </p:nvSpPr>
        <p:spPr>
          <a:xfrm>
            <a:off x="0" y="221434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4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交流平台</a:t>
            </a:r>
            <a:endParaRPr lang="zh-CN" altLang="en-US" sz="2800" b="1">
              <a:solidFill>
                <a:schemeClr val="accent4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slow" advTm="6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857"/>
            <a:ext cx="1788569" cy="100607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33610" y="272202"/>
            <a:ext cx="1462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4">
                    <a:lumMod val="75000"/>
                  </a:schemeClr>
                </a:solidFill>
              </a:rPr>
              <a:t>交流平台</a:t>
            </a:r>
            <a:endParaRPr lang="zh-CN" altLang="en-US" sz="2400" b="1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圆角矩形 5"/>
          <p:cNvSpPr/>
          <p:nvPr/>
        </p:nvSpPr>
        <p:spPr>
          <a:xfrm>
            <a:off x="2407822" y="2904565"/>
            <a:ext cx="4961166" cy="342451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317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仿宋_GB2312" panose="02010609030101010101" charset="-122"/>
              <a:ea typeface="仿宋_GB2312" panose="02010609030101010101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757083" y="693936"/>
            <a:ext cx="9000564" cy="17132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有时，我们把情感融入具体的人、事或景物之中，在叙述中自然而然地流露情感。如</a:t>
            </a:r>
            <a:r>
              <a:rPr lang="en-US" altLang="zh-CN" sz="32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那个星期天</a:t>
            </a:r>
            <a:r>
              <a:rPr lang="en-US" altLang="zh-CN" sz="32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2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有一段叙述“我”怎样“挨时光”：</a:t>
            </a:r>
            <a:endParaRPr lang="zh-CN" altLang="en-US" sz="28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38787" flipV="1">
            <a:off x="377789" y="1042791"/>
            <a:ext cx="1562819" cy="1261439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163786"/>
            <a:ext cx="2612570" cy="2422565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2350214" y="3163992"/>
            <a:ext cx="4893267" cy="26571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5000"/>
              </a:lnSpc>
            </a:pP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  “我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踏着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一块块方砖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跳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，跳房子，等母亲回来。我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看着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天看着云彩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走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，等母亲回来</a:t>
            </a:r>
            <a:r>
              <a:rPr lang="en-US" altLang="zh-CN" sz="3600" b="1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”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09574" y="1945338"/>
            <a:ext cx="4464424" cy="4383743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7688291" y="3093329"/>
            <a:ext cx="392602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8634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借助写“跳房子”“看着云彩走”这些举动，真实自然地表达了“我”等待时“焦急又兴奋”的情感。</a:t>
            </a:r>
            <a:endParaRPr lang="zh-CN" altLang="en-US" sz="3600" b="1">
              <a:solidFill>
                <a:srgbClr val="28634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 advTm="6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14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788569" y="693754"/>
            <a:ext cx="9153313" cy="1831267"/>
          </a:xfrm>
          <a:prstGeom prst="rect">
            <a:avLst/>
          </a:prstGeom>
          <a:noFill/>
        </p:spPr>
        <p:txBody>
          <a:bodyPr wrap="square" lIns="121917" tIns="60958" rIns="121917" bIns="60958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7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有时，我们也可以把心里想说的话直接说出来，抒发自己的情感。如</a:t>
            </a:r>
            <a:r>
              <a:rPr lang="en-US" altLang="zh-CN" sz="37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7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匆匆</a:t>
            </a:r>
            <a:r>
              <a:rPr lang="en-US" altLang="zh-CN" sz="37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7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37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4</a:t>
            </a:r>
            <a:r>
              <a:rPr lang="zh-CN" altLang="en-US" sz="37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自然段：</a:t>
            </a:r>
            <a:endParaRPr lang="zh-CN" altLang="en-US" sz="37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圆角矩形标注 6"/>
          <p:cNvSpPr/>
          <p:nvPr/>
        </p:nvSpPr>
        <p:spPr>
          <a:xfrm>
            <a:off x="3302996" y="2528047"/>
            <a:ext cx="6402244" cy="3065929"/>
          </a:xfrm>
          <a:prstGeom prst="wedgeRoundRectCallout">
            <a:avLst>
              <a:gd name="adj1" fmla="val -59028"/>
              <a:gd name="adj2" fmla="val 36966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作者用一连串的问句，表达了对时间飞逝的惋惜和感叹，很能打动读者，容易使读者产生相同的感受。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857"/>
            <a:ext cx="1788569" cy="1006070"/>
          </a:xfrm>
          <a:prstGeom prst="rect">
            <a:avLst/>
          </a:prstGeom>
        </p:spPr>
      </p:pic>
      <p:sp>
        <p:nvSpPr>
          <p:cNvPr id="11" name="文本框 6"/>
          <p:cNvSpPr txBox="1"/>
          <p:nvPr/>
        </p:nvSpPr>
        <p:spPr>
          <a:xfrm>
            <a:off x="173908" y="170534"/>
            <a:ext cx="19042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4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交流平台</a:t>
            </a:r>
            <a:endParaRPr lang="zh-CN" altLang="en-US" sz="2800" b="1">
              <a:solidFill>
                <a:schemeClr val="accent4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7743" y="4005072"/>
            <a:ext cx="1722121" cy="2283460"/>
          </a:xfrm>
          <a:prstGeom prst="rect">
            <a:avLst/>
          </a:prstGeom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269479" y="4005072"/>
            <a:ext cx="5251705" cy="2712930"/>
          </a:xfrm>
          <a:prstGeom prst="rect">
            <a:avLst/>
          </a:prstGeom>
          <a:noFill/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612" y="0"/>
            <a:ext cx="1788569" cy="1006070"/>
          </a:xfrm>
          <a:prstGeom prst="rect">
            <a:avLst/>
          </a:prstGeom>
        </p:spPr>
      </p:pic>
      <p:sp>
        <p:nvSpPr>
          <p:cNvPr id="6" name="文本框 6"/>
          <p:cNvSpPr txBox="1"/>
          <p:nvPr/>
        </p:nvSpPr>
        <p:spPr>
          <a:xfrm>
            <a:off x="288435" y="227570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4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初试身手</a:t>
            </a:r>
            <a:endParaRPr lang="zh-CN" altLang="en-US" sz="2800" b="1">
              <a:solidFill>
                <a:schemeClr val="accent4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209" y="4166348"/>
            <a:ext cx="1865380" cy="207874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627529" y="1032650"/>
            <a:ext cx="11145819" cy="14465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28634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我们都生活在一定的环境中，当心情不同时，对身边事物的感受也会有所不同。如：</a:t>
            </a:r>
            <a:endParaRPr lang="zh-CN" altLang="en-US" sz="4400" b="1">
              <a:solidFill>
                <a:srgbClr val="28634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972235" y="2829870"/>
            <a:ext cx="3765178" cy="1938992"/>
          </a:xfrm>
          <a:prstGeom prst="rect">
            <a:avLst/>
          </a:prstGeom>
          <a:ln w="3175"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000" b="1">
                <a:solidFill>
                  <a:srgbClr val="0066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一直想养一只小狗，妈妈今天终于答应了。</a:t>
            </a:r>
            <a:endParaRPr lang="zh-CN" altLang="en-US" sz="4000" b="1">
              <a:solidFill>
                <a:srgbClr val="0066FF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Freeform 24"/>
          <p:cNvSpPr/>
          <p:nvPr/>
        </p:nvSpPr>
        <p:spPr bwMode="gray">
          <a:xfrm rot="10029724" flipH="1">
            <a:off x="4370440" y="4465910"/>
            <a:ext cx="1871832" cy="1367338"/>
          </a:xfrm>
          <a:custGeom>
            <a:gdLst>
              <a:gd name="T0" fmla="*/ 8363 w 1824"/>
              <a:gd name="T1" fmla="*/ 585381 h 2648"/>
              <a:gd name="T2" fmla="*/ 39025 w 1824"/>
              <a:gd name="T3" fmla="*/ 503655 h 2648"/>
              <a:gd name="T4" fmla="*/ 86413 w 1824"/>
              <a:gd name="T5" fmla="*/ 429532 h 2648"/>
              <a:gd name="T6" fmla="*/ 147738 w 1824"/>
              <a:gd name="T7" fmla="*/ 362062 h 2648"/>
              <a:gd name="T8" fmla="*/ 220213 w 1824"/>
              <a:gd name="T9" fmla="*/ 301718 h 2648"/>
              <a:gd name="T10" fmla="*/ 299657 w 1824"/>
              <a:gd name="T11" fmla="*/ 248027 h 2648"/>
              <a:gd name="T12" fmla="*/ 383283 w 1824"/>
              <a:gd name="T13" fmla="*/ 200987 h 2648"/>
              <a:gd name="T14" fmla="*/ 468302 w 1824"/>
              <a:gd name="T15" fmla="*/ 160124 h 2648"/>
              <a:gd name="T16" fmla="*/ 551927 w 1824"/>
              <a:gd name="T17" fmla="*/ 125439 h 2648"/>
              <a:gd name="T18" fmla="*/ 631371 w 1824"/>
              <a:gd name="T19" fmla="*/ 96930 h 2648"/>
              <a:gd name="T20" fmla="*/ 703847 w 1824"/>
              <a:gd name="T21" fmla="*/ 73648 h 2648"/>
              <a:gd name="T22" fmla="*/ 763778 w 1824"/>
              <a:gd name="T23" fmla="*/ 56067 h 2648"/>
              <a:gd name="T24" fmla="*/ 811166 w 1824"/>
              <a:gd name="T25" fmla="*/ 43713 h 2648"/>
              <a:gd name="T26" fmla="*/ 841828 w 1824"/>
              <a:gd name="T27" fmla="*/ 36586 h 2648"/>
              <a:gd name="T28" fmla="*/ 852978 w 1824"/>
              <a:gd name="T29" fmla="*/ 34211 h 2648"/>
              <a:gd name="T30" fmla="*/ 1204205 w 1824"/>
              <a:gd name="T31" fmla="*/ 13304 h 2648"/>
              <a:gd name="T32" fmla="*/ 1092704 w 1824"/>
              <a:gd name="T33" fmla="*/ 77924 h 2648"/>
              <a:gd name="T34" fmla="*/ 1082948 w 1824"/>
              <a:gd name="T35" fmla="*/ 78874 h 2648"/>
              <a:gd name="T36" fmla="*/ 1055073 w 1824"/>
              <a:gd name="T37" fmla="*/ 82200 h 2648"/>
              <a:gd name="T38" fmla="*/ 1011867 w 1824"/>
              <a:gd name="T39" fmla="*/ 87902 h 2648"/>
              <a:gd name="T40" fmla="*/ 954723 w 1824"/>
              <a:gd name="T41" fmla="*/ 97405 h 2648"/>
              <a:gd name="T42" fmla="*/ 885035 w 1824"/>
              <a:gd name="T43" fmla="*/ 110709 h 2648"/>
              <a:gd name="T44" fmla="*/ 806985 w 1824"/>
              <a:gd name="T45" fmla="*/ 128290 h 2648"/>
              <a:gd name="T46" fmla="*/ 720572 w 1824"/>
              <a:gd name="T47" fmla="*/ 151097 h 2648"/>
              <a:gd name="T48" fmla="*/ 629977 w 1824"/>
              <a:gd name="T49" fmla="*/ 179605 h 2648"/>
              <a:gd name="T50" fmla="*/ 536596 w 1824"/>
              <a:gd name="T51" fmla="*/ 213816 h 2648"/>
              <a:gd name="T52" fmla="*/ 440427 w 1824"/>
              <a:gd name="T53" fmla="*/ 255629 h 2648"/>
              <a:gd name="T54" fmla="*/ 347045 w 1824"/>
              <a:gd name="T55" fmla="*/ 304094 h 2648"/>
              <a:gd name="T56" fmla="*/ 257845 w 1824"/>
              <a:gd name="T57" fmla="*/ 360636 h 2648"/>
              <a:gd name="T58" fmla="*/ 172826 w 1824"/>
              <a:gd name="T59" fmla="*/ 425731 h 2648"/>
              <a:gd name="T60" fmla="*/ 96169 w 1824"/>
              <a:gd name="T61" fmla="*/ 499854 h 2648"/>
              <a:gd name="T62" fmla="*/ 29269 w 1824"/>
              <a:gd name="T63" fmla="*/ 583480 h 2648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1824"/>
              <a:gd name="T97" fmla="*/ 0 h 2648"/>
              <a:gd name="T98" fmla="*/ 1824 w 1824"/>
              <a:gd name="T99" fmla="*/ 2648 h 2648"/>
            </a:gdLst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1824" h="2648">
                <a:moveTo>
                  <a:pt x="0" y="2648"/>
                </a:moveTo>
                <a:lnTo>
                  <a:pt x="12" y="2464"/>
                </a:lnTo>
                <a:lnTo>
                  <a:pt x="32" y="2288"/>
                </a:lnTo>
                <a:lnTo>
                  <a:pt x="56" y="2120"/>
                </a:lnTo>
                <a:lnTo>
                  <a:pt x="88" y="1960"/>
                </a:lnTo>
                <a:lnTo>
                  <a:pt x="124" y="1808"/>
                </a:lnTo>
                <a:lnTo>
                  <a:pt x="166" y="1662"/>
                </a:lnTo>
                <a:lnTo>
                  <a:pt x="212" y="1524"/>
                </a:lnTo>
                <a:lnTo>
                  <a:pt x="262" y="1394"/>
                </a:lnTo>
                <a:lnTo>
                  <a:pt x="316" y="1270"/>
                </a:lnTo>
                <a:lnTo>
                  <a:pt x="372" y="1154"/>
                </a:lnTo>
                <a:lnTo>
                  <a:pt x="430" y="1044"/>
                </a:lnTo>
                <a:lnTo>
                  <a:pt x="490" y="942"/>
                </a:lnTo>
                <a:lnTo>
                  <a:pt x="550" y="846"/>
                </a:lnTo>
                <a:lnTo>
                  <a:pt x="612" y="758"/>
                </a:lnTo>
                <a:lnTo>
                  <a:pt x="672" y="674"/>
                </a:lnTo>
                <a:lnTo>
                  <a:pt x="734" y="598"/>
                </a:lnTo>
                <a:lnTo>
                  <a:pt x="792" y="528"/>
                </a:lnTo>
                <a:lnTo>
                  <a:pt x="850" y="464"/>
                </a:lnTo>
                <a:lnTo>
                  <a:pt x="906" y="408"/>
                </a:lnTo>
                <a:lnTo>
                  <a:pt x="960" y="356"/>
                </a:lnTo>
                <a:lnTo>
                  <a:pt x="1010" y="310"/>
                </a:lnTo>
                <a:lnTo>
                  <a:pt x="1056" y="270"/>
                </a:lnTo>
                <a:lnTo>
                  <a:pt x="1096" y="236"/>
                </a:lnTo>
                <a:lnTo>
                  <a:pt x="1134" y="208"/>
                </a:lnTo>
                <a:lnTo>
                  <a:pt x="1164" y="184"/>
                </a:lnTo>
                <a:lnTo>
                  <a:pt x="1190" y="166"/>
                </a:lnTo>
                <a:lnTo>
                  <a:pt x="1208" y="154"/>
                </a:lnTo>
                <a:lnTo>
                  <a:pt x="1220" y="146"/>
                </a:lnTo>
                <a:lnTo>
                  <a:pt x="1224" y="144"/>
                </a:lnTo>
                <a:lnTo>
                  <a:pt x="848" y="0"/>
                </a:lnTo>
                <a:lnTo>
                  <a:pt x="1728" y="56"/>
                </a:lnTo>
                <a:lnTo>
                  <a:pt x="1824" y="480"/>
                </a:lnTo>
                <a:lnTo>
                  <a:pt x="1568" y="328"/>
                </a:lnTo>
                <a:lnTo>
                  <a:pt x="1564" y="328"/>
                </a:lnTo>
                <a:lnTo>
                  <a:pt x="1554" y="332"/>
                </a:lnTo>
                <a:lnTo>
                  <a:pt x="1538" y="338"/>
                </a:lnTo>
                <a:lnTo>
                  <a:pt x="1514" y="346"/>
                </a:lnTo>
                <a:lnTo>
                  <a:pt x="1486" y="356"/>
                </a:lnTo>
                <a:lnTo>
                  <a:pt x="1452" y="370"/>
                </a:lnTo>
                <a:lnTo>
                  <a:pt x="1412" y="388"/>
                </a:lnTo>
                <a:lnTo>
                  <a:pt x="1370" y="410"/>
                </a:lnTo>
                <a:lnTo>
                  <a:pt x="1322" y="436"/>
                </a:lnTo>
                <a:lnTo>
                  <a:pt x="1270" y="466"/>
                </a:lnTo>
                <a:lnTo>
                  <a:pt x="1216" y="500"/>
                </a:lnTo>
                <a:lnTo>
                  <a:pt x="1158" y="540"/>
                </a:lnTo>
                <a:lnTo>
                  <a:pt x="1098" y="584"/>
                </a:lnTo>
                <a:lnTo>
                  <a:pt x="1034" y="636"/>
                </a:lnTo>
                <a:lnTo>
                  <a:pt x="970" y="692"/>
                </a:lnTo>
                <a:lnTo>
                  <a:pt x="904" y="756"/>
                </a:lnTo>
                <a:lnTo>
                  <a:pt x="836" y="824"/>
                </a:lnTo>
                <a:lnTo>
                  <a:pt x="770" y="900"/>
                </a:lnTo>
                <a:lnTo>
                  <a:pt x="700" y="984"/>
                </a:lnTo>
                <a:lnTo>
                  <a:pt x="632" y="1076"/>
                </a:lnTo>
                <a:lnTo>
                  <a:pt x="566" y="1174"/>
                </a:lnTo>
                <a:lnTo>
                  <a:pt x="498" y="1280"/>
                </a:lnTo>
                <a:lnTo>
                  <a:pt x="434" y="1394"/>
                </a:lnTo>
                <a:lnTo>
                  <a:pt x="370" y="1518"/>
                </a:lnTo>
                <a:lnTo>
                  <a:pt x="308" y="1650"/>
                </a:lnTo>
                <a:lnTo>
                  <a:pt x="248" y="1792"/>
                </a:lnTo>
                <a:lnTo>
                  <a:pt x="192" y="1944"/>
                </a:lnTo>
                <a:lnTo>
                  <a:pt x="138" y="2104"/>
                </a:lnTo>
                <a:lnTo>
                  <a:pt x="88" y="2274"/>
                </a:lnTo>
                <a:lnTo>
                  <a:pt x="42" y="2456"/>
                </a:lnTo>
                <a:lnTo>
                  <a:pt x="0" y="2648"/>
                </a:lnTo>
                <a:close/>
              </a:path>
            </a:pathLst>
          </a:cu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/>
          </a:gra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6266329" y="3950459"/>
            <a:ext cx="5298142" cy="2308324"/>
          </a:xfrm>
          <a:prstGeom prst="rect">
            <a:avLst/>
          </a:prstGeom>
          <a:ln w="3175"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3600" b="1">
                <a:solidFill>
                  <a:srgbClr val="286342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路旁的一朵朵花儿好像在向我微笑，树上的鸟儿也在欢唱，树叶沙沙作响，好像也在为我高兴。</a:t>
            </a:r>
            <a:endParaRPr lang="zh-CN" altLang="en-US" sz="3600" b="1">
              <a:solidFill>
                <a:srgbClr val="286342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2557792" y="5069874"/>
            <a:ext cx="2501006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高兴 欣喜</a:t>
            </a:r>
            <a:endParaRPr lang="zh-CN" altLang="en-US" sz="40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612" y="0"/>
            <a:ext cx="1788569" cy="1006070"/>
          </a:xfrm>
          <a:prstGeom prst="rect">
            <a:avLst/>
          </a:prstGeom>
        </p:spPr>
      </p:pic>
      <p:sp>
        <p:nvSpPr>
          <p:cNvPr id="6" name="文本框 6"/>
          <p:cNvSpPr txBox="1"/>
          <p:nvPr/>
        </p:nvSpPr>
        <p:spPr>
          <a:xfrm>
            <a:off x="288435" y="227570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4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初试身手</a:t>
            </a:r>
            <a:endParaRPr lang="zh-CN" altLang="en-US" sz="2800" b="1">
              <a:solidFill>
                <a:schemeClr val="accent4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5892" y="4259662"/>
            <a:ext cx="1865380" cy="207874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709026" y="3569052"/>
            <a:ext cx="5421611" cy="31700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175"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000" b="1">
                <a:solidFill>
                  <a:srgbClr val="0066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路旁的花儿耷拉着脑袋，一副无精打采的样子。树上的小鸟叽叽喳喳地叫着，也像是在讥笑我。</a:t>
            </a:r>
            <a:endParaRPr lang="zh-CN" altLang="en-US" sz="4000" b="1">
              <a:solidFill>
                <a:srgbClr val="0066FF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4092795" y="1423634"/>
            <a:ext cx="6755314" cy="1754326"/>
          </a:xfrm>
          <a:prstGeom prst="rect">
            <a:avLst/>
          </a:prstGeom>
          <a:ln w="3175"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3600" b="1">
                <a:solidFill>
                  <a:srgbClr val="286342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打篮球的时候，我有几个好机会没把握住，结果我们输给了二班。</a:t>
            </a:r>
            <a:endParaRPr lang="zh-CN" altLang="en-US" sz="3600" b="1">
              <a:solidFill>
                <a:srgbClr val="286342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Freeform 24"/>
          <p:cNvSpPr/>
          <p:nvPr/>
        </p:nvSpPr>
        <p:spPr bwMode="gray">
          <a:xfrm rot="11311277">
            <a:off x="4665454" y="1770582"/>
            <a:ext cx="1944429" cy="2170066"/>
          </a:xfrm>
          <a:custGeom>
            <a:gdLst>
              <a:gd name="T0" fmla="*/ 8363 w 1824"/>
              <a:gd name="T1" fmla="*/ 585381 h 2648"/>
              <a:gd name="T2" fmla="*/ 39025 w 1824"/>
              <a:gd name="T3" fmla="*/ 503655 h 2648"/>
              <a:gd name="T4" fmla="*/ 86413 w 1824"/>
              <a:gd name="T5" fmla="*/ 429532 h 2648"/>
              <a:gd name="T6" fmla="*/ 147738 w 1824"/>
              <a:gd name="T7" fmla="*/ 362062 h 2648"/>
              <a:gd name="T8" fmla="*/ 220213 w 1824"/>
              <a:gd name="T9" fmla="*/ 301718 h 2648"/>
              <a:gd name="T10" fmla="*/ 299657 w 1824"/>
              <a:gd name="T11" fmla="*/ 248027 h 2648"/>
              <a:gd name="T12" fmla="*/ 383283 w 1824"/>
              <a:gd name="T13" fmla="*/ 200987 h 2648"/>
              <a:gd name="T14" fmla="*/ 468302 w 1824"/>
              <a:gd name="T15" fmla="*/ 160124 h 2648"/>
              <a:gd name="T16" fmla="*/ 551927 w 1824"/>
              <a:gd name="T17" fmla="*/ 125439 h 2648"/>
              <a:gd name="T18" fmla="*/ 631371 w 1824"/>
              <a:gd name="T19" fmla="*/ 96930 h 2648"/>
              <a:gd name="T20" fmla="*/ 703847 w 1824"/>
              <a:gd name="T21" fmla="*/ 73648 h 2648"/>
              <a:gd name="T22" fmla="*/ 763778 w 1824"/>
              <a:gd name="T23" fmla="*/ 56067 h 2648"/>
              <a:gd name="T24" fmla="*/ 811166 w 1824"/>
              <a:gd name="T25" fmla="*/ 43713 h 2648"/>
              <a:gd name="T26" fmla="*/ 841828 w 1824"/>
              <a:gd name="T27" fmla="*/ 36586 h 2648"/>
              <a:gd name="T28" fmla="*/ 852978 w 1824"/>
              <a:gd name="T29" fmla="*/ 34211 h 2648"/>
              <a:gd name="T30" fmla="*/ 1204205 w 1824"/>
              <a:gd name="T31" fmla="*/ 13304 h 2648"/>
              <a:gd name="T32" fmla="*/ 1092704 w 1824"/>
              <a:gd name="T33" fmla="*/ 77924 h 2648"/>
              <a:gd name="T34" fmla="*/ 1082948 w 1824"/>
              <a:gd name="T35" fmla="*/ 78874 h 2648"/>
              <a:gd name="T36" fmla="*/ 1055073 w 1824"/>
              <a:gd name="T37" fmla="*/ 82200 h 2648"/>
              <a:gd name="T38" fmla="*/ 1011867 w 1824"/>
              <a:gd name="T39" fmla="*/ 87902 h 2648"/>
              <a:gd name="T40" fmla="*/ 954723 w 1824"/>
              <a:gd name="T41" fmla="*/ 97405 h 2648"/>
              <a:gd name="T42" fmla="*/ 885035 w 1824"/>
              <a:gd name="T43" fmla="*/ 110709 h 2648"/>
              <a:gd name="T44" fmla="*/ 806985 w 1824"/>
              <a:gd name="T45" fmla="*/ 128290 h 2648"/>
              <a:gd name="T46" fmla="*/ 720572 w 1824"/>
              <a:gd name="T47" fmla="*/ 151097 h 2648"/>
              <a:gd name="T48" fmla="*/ 629977 w 1824"/>
              <a:gd name="T49" fmla="*/ 179605 h 2648"/>
              <a:gd name="T50" fmla="*/ 536596 w 1824"/>
              <a:gd name="T51" fmla="*/ 213816 h 2648"/>
              <a:gd name="T52" fmla="*/ 440427 w 1824"/>
              <a:gd name="T53" fmla="*/ 255629 h 2648"/>
              <a:gd name="T54" fmla="*/ 347045 w 1824"/>
              <a:gd name="T55" fmla="*/ 304094 h 2648"/>
              <a:gd name="T56" fmla="*/ 257845 w 1824"/>
              <a:gd name="T57" fmla="*/ 360636 h 2648"/>
              <a:gd name="T58" fmla="*/ 172826 w 1824"/>
              <a:gd name="T59" fmla="*/ 425731 h 2648"/>
              <a:gd name="T60" fmla="*/ 96169 w 1824"/>
              <a:gd name="T61" fmla="*/ 499854 h 2648"/>
              <a:gd name="T62" fmla="*/ 29269 w 1824"/>
              <a:gd name="T63" fmla="*/ 583480 h 2648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1824"/>
              <a:gd name="T97" fmla="*/ 0 h 2648"/>
              <a:gd name="T98" fmla="*/ 1824 w 1824"/>
              <a:gd name="T99" fmla="*/ 2648 h 2648"/>
            </a:gdLst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1824" h="2648">
                <a:moveTo>
                  <a:pt x="0" y="2648"/>
                </a:moveTo>
                <a:lnTo>
                  <a:pt x="12" y="2464"/>
                </a:lnTo>
                <a:lnTo>
                  <a:pt x="32" y="2288"/>
                </a:lnTo>
                <a:lnTo>
                  <a:pt x="56" y="2120"/>
                </a:lnTo>
                <a:lnTo>
                  <a:pt x="88" y="1960"/>
                </a:lnTo>
                <a:lnTo>
                  <a:pt x="124" y="1808"/>
                </a:lnTo>
                <a:lnTo>
                  <a:pt x="166" y="1662"/>
                </a:lnTo>
                <a:lnTo>
                  <a:pt x="212" y="1524"/>
                </a:lnTo>
                <a:lnTo>
                  <a:pt x="262" y="1394"/>
                </a:lnTo>
                <a:lnTo>
                  <a:pt x="316" y="1270"/>
                </a:lnTo>
                <a:lnTo>
                  <a:pt x="372" y="1154"/>
                </a:lnTo>
                <a:lnTo>
                  <a:pt x="430" y="1044"/>
                </a:lnTo>
                <a:lnTo>
                  <a:pt x="490" y="942"/>
                </a:lnTo>
                <a:lnTo>
                  <a:pt x="550" y="846"/>
                </a:lnTo>
                <a:lnTo>
                  <a:pt x="612" y="758"/>
                </a:lnTo>
                <a:lnTo>
                  <a:pt x="672" y="674"/>
                </a:lnTo>
                <a:lnTo>
                  <a:pt x="734" y="598"/>
                </a:lnTo>
                <a:lnTo>
                  <a:pt x="792" y="528"/>
                </a:lnTo>
                <a:lnTo>
                  <a:pt x="850" y="464"/>
                </a:lnTo>
                <a:lnTo>
                  <a:pt x="906" y="408"/>
                </a:lnTo>
                <a:lnTo>
                  <a:pt x="960" y="356"/>
                </a:lnTo>
                <a:lnTo>
                  <a:pt x="1010" y="310"/>
                </a:lnTo>
                <a:lnTo>
                  <a:pt x="1056" y="270"/>
                </a:lnTo>
                <a:lnTo>
                  <a:pt x="1096" y="236"/>
                </a:lnTo>
                <a:lnTo>
                  <a:pt x="1134" y="208"/>
                </a:lnTo>
                <a:lnTo>
                  <a:pt x="1164" y="184"/>
                </a:lnTo>
                <a:lnTo>
                  <a:pt x="1190" y="166"/>
                </a:lnTo>
                <a:lnTo>
                  <a:pt x="1208" y="154"/>
                </a:lnTo>
                <a:lnTo>
                  <a:pt x="1220" y="146"/>
                </a:lnTo>
                <a:lnTo>
                  <a:pt x="1224" y="144"/>
                </a:lnTo>
                <a:lnTo>
                  <a:pt x="848" y="0"/>
                </a:lnTo>
                <a:lnTo>
                  <a:pt x="1728" y="56"/>
                </a:lnTo>
                <a:lnTo>
                  <a:pt x="1824" y="480"/>
                </a:lnTo>
                <a:lnTo>
                  <a:pt x="1568" y="328"/>
                </a:lnTo>
                <a:lnTo>
                  <a:pt x="1564" y="328"/>
                </a:lnTo>
                <a:lnTo>
                  <a:pt x="1554" y="332"/>
                </a:lnTo>
                <a:lnTo>
                  <a:pt x="1538" y="338"/>
                </a:lnTo>
                <a:lnTo>
                  <a:pt x="1514" y="346"/>
                </a:lnTo>
                <a:lnTo>
                  <a:pt x="1486" y="356"/>
                </a:lnTo>
                <a:lnTo>
                  <a:pt x="1452" y="370"/>
                </a:lnTo>
                <a:lnTo>
                  <a:pt x="1412" y="388"/>
                </a:lnTo>
                <a:lnTo>
                  <a:pt x="1370" y="410"/>
                </a:lnTo>
                <a:lnTo>
                  <a:pt x="1322" y="436"/>
                </a:lnTo>
                <a:lnTo>
                  <a:pt x="1270" y="466"/>
                </a:lnTo>
                <a:lnTo>
                  <a:pt x="1216" y="500"/>
                </a:lnTo>
                <a:lnTo>
                  <a:pt x="1158" y="540"/>
                </a:lnTo>
                <a:lnTo>
                  <a:pt x="1098" y="584"/>
                </a:lnTo>
                <a:lnTo>
                  <a:pt x="1034" y="636"/>
                </a:lnTo>
                <a:lnTo>
                  <a:pt x="970" y="692"/>
                </a:lnTo>
                <a:lnTo>
                  <a:pt x="904" y="756"/>
                </a:lnTo>
                <a:lnTo>
                  <a:pt x="836" y="824"/>
                </a:lnTo>
                <a:lnTo>
                  <a:pt x="770" y="900"/>
                </a:lnTo>
                <a:lnTo>
                  <a:pt x="700" y="984"/>
                </a:lnTo>
                <a:lnTo>
                  <a:pt x="632" y="1076"/>
                </a:lnTo>
                <a:lnTo>
                  <a:pt x="566" y="1174"/>
                </a:lnTo>
                <a:lnTo>
                  <a:pt x="498" y="1280"/>
                </a:lnTo>
                <a:lnTo>
                  <a:pt x="434" y="1394"/>
                </a:lnTo>
                <a:lnTo>
                  <a:pt x="370" y="1518"/>
                </a:lnTo>
                <a:lnTo>
                  <a:pt x="308" y="1650"/>
                </a:lnTo>
                <a:lnTo>
                  <a:pt x="248" y="1792"/>
                </a:lnTo>
                <a:lnTo>
                  <a:pt x="192" y="1944"/>
                </a:lnTo>
                <a:lnTo>
                  <a:pt x="138" y="2104"/>
                </a:lnTo>
                <a:lnTo>
                  <a:pt x="88" y="2274"/>
                </a:lnTo>
                <a:lnTo>
                  <a:pt x="42" y="2456"/>
                </a:lnTo>
                <a:lnTo>
                  <a:pt x="0" y="2648"/>
                </a:lnTo>
                <a:close/>
              </a:path>
            </a:pathLst>
          </a:custGeom>
          <a:gradFill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/>
          </a:gra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7249184" y="3557692"/>
            <a:ext cx="2501006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难过 沮丧</a:t>
            </a:r>
            <a:endParaRPr lang="zh-CN" altLang="en-US" sz="40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5" name="内容占位符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1"/>
          <a:stretch>
            <a:fillRect/>
          </a:stretch>
        </p:blipFill>
        <p:spPr>
          <a:xfrm>
            <a:off x="955964" y="1766455"/>
            <a:ext cx="2451194" cy="1579111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218" y="171402"/>
            <a:ext cx="1788569" cy="1006070"/>
          </a:xfrm>
          <a:prstGeom prst="rect">
            <a:avLst/>
          </a:prstGeom>
        </p:spPr>
      </p:pic>
      <p:sp>
        <p:nvSpPr>
          <p:cNvPr id="5" name="文本框 6"/>
          <p:cNvSpPr txBox="1"/>
          <p:nvPr/>
        </p:nvSpPr>
        <p:spPr>
          <a:xfrm>
            <a:off x="342900" y="429864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4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初试身手</a:t>
            </a:r>
            <a:endParaRPr lang="zh-CN" altLang="en-US" sz="2800" b="1">
              <a:solidFill>
                <a:schemeClr val="accent4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6893" y="287586"/>
            <a:ext cx="745968" cy="727280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653144" y="1308847"/>
            <a:ext cx="9225962" cy="1107992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1E1E1E"/>
                </a:solidFill>
                <a:latin typeface="宋体" panose="02010600030101010101" pitchFamily="2" charset="-122"/>
              </a:rPr>
              <a:t>    从下面情境中选择一两个，就心情“好”与“不好”这两种状态，分别写几句话。</a:t>
            </a:r>
            <a:endParaRPr lang="en-US" altLang="zh-CN" sz="3200"/>
          </a:p>
        </p:txBody>
      </p:sp>
      <p:pic>
        <p:nvPicPr>
          <p:cNvPr id="22" name="图片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667296" y="1144279"/>
            <a:ext cx="2463053" cy="6449788"/>
          </a:xfrm>
          <a:prstGeom prst="rect">
            <a:avLst/>
          </a:prstGeom>
        </p:spPr>
      </p:pic>
      <p:sp>
        <p:nvSpPr>
          <p:cNvPr id="27" name="矩形 26"/>
          <p:cNvSpPr/>
          <p:nvPr/>
        </p:nvSpPr>
        <p:spPr>
          <a:xfrm>
            <a:off x="4181395" y="3559628"/>
            <a:ext cx="5966652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</a:rPr>
              <a:t>走在小巷里 奔跑在田野里   弹琴   钓鱼 </a:t>
            </a:r>
            <a:r>
              <a:rPr lang="en-US" altLang="zh-CN" sz="3600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endParaRPr lang="zh-CN" altLang="en-US" sz="36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-960119" y="3942297"/>
            <a:ext cx="4405449" cy="2915703"/>
          </a:xfrm>
          <a:prstGeom prst="rect">
            <a:avLst/>
          </a:prstGeom>
          <a:noFill/>
        </p:spPr>
      </p:pic>
      <p:grpSp>
        <p:nvGrpSpPr>
          <p:cNvPr id="2" name="组合 29"/>
          <p:cNvGrpSpPr/>
          <p:nvPr/>
        </p:nvGrpSpPr>
        <p:grpSpPr>
          <a:xfrm rot="10800000">
            <a:off x="597409" y="1111624"/>
            <a:ext cx="10267813" cy="1577788"/>
            <a:chOff x="5760354" y="1660821"/>
            <a:chExt cx="5916547" cy="3257578"/>
          </a:xfrm>
        </p:grpSpPr>
        <p:cxnSp>
          <p:nvCxnSpPr>
            <p:cNvPr id="21" name="直接连接符 20"/>
            <p:cNvCxnSpPr/>
            <p:nvPr/>
          </p:nvCxnSpPr>
          <p:spPr>
            <a:xfrm flipH="1">
              <a:off x="5760354" y="4918399"/>
              <a:ext cx="5916547" cy="0"/>
            </a:xfrm>
            <a:prstGeom prst="line">
              <a:avLst/>
            </a:prstGeom>
            <a:ln w="12700">
              <a:solidFill>
                <a:srgbClr val="8543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组合 31"/>
            <p:cNvGrpSpPr/>
            <p:nvPr/>
          </p:nvGrpSpPr>
          <p:grpSpPr>
            <a:xfrm>
              <a:off x="5760354" y="1660821"/>
              <a:ext cx="5916547" cy="3257578"/>
              <a:chOff x="5760354" y="1660821"/>
              <a:chExt cx="5916547" cy="3257578"/>
            </a:xfrm>
          </p:grpSpPr>
          <p:cxnSp>
            <p:nvCxnSpPr>
              <p:cNvPr id="24" name="直接连接符 23"/>
              <p:cNvCxnSpPr/>
              <p:nvPr/>
            </p:nvCxnSpPr>
            <p:spPr>
              <a:xfrm flipH="1">
                <a:off x="11676901" y="1986455"/>
                <a:ext cx="0" cy="2931944"/>
              </a:xfrm>
              <a:prstGeom prst="line">
                <a:avLst/>
              </a:prstGeom>
              <a:ln w="12700">
                <a:solidFill>
                  <a:srgbClr val="85434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/>
            </p:nvCxnSpPr>
            <p:spPr>
              <a:xfrm flipH="1">
                <a:off x="5760354" y="1660821"/>
                <a:ext cx="2477409" cy="0"/>
              </a:xfrm>
              <a:prstGeom prst="line">
                <a:avLst/>
              </a:prstGeom>
              <a:ln w="12700">
                <a:solidFill>
                  <a:srgbClr val="85434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/>
            </p:nvCxnSpPr>
            <p:spPr>
              <a:xfrm flipH="1">
                <a:off x="5760354" y="1660821"/>
                <a:ext cx="0" cy="3257578"/>
              </a:xfrm>
              <a:prstGeom prst="line">
                <a:avLst/>
              </a:prstGeom>
              <a:ln w="12700">
                <a:solidFill>
                  <a:srgbClr val="85434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矩形 15"/>
          <p:cNvSpPr/>
          <p:nvPr/>
        </p:nvSpPr>
        <p:spPr>
          <a:xfrm>
            <a:off x="715131" y="3152092"/>
            <a:ext cx="41549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1E1E1E"/>
                </a:solidFill>
                <a:latin typeface="宋体" panose="02010600030101010101" pitchFamily="2" charset="-122"/>
              </a:rPr>
              <a:t>  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未知"/>
          <p:cNvSpPr/>
          <p:nvPr/>
        </p:nvSpPr>
        <p:spPr bwMode="auto">
          <a:xfrm>
            <a:off x="1507390" y="1481124"/>
            <a:ext cx="9128850" cy="2911582"/>
          </a:xfrm>
          <a:custGeom>
            <a:gdLst>
              <a:gd name="T0" fmla="*/ 2147483647 w 3701"/>
              <a:gd name="T1" fmla="*/ 2147483647 h 772"/>
              <a:gd name="T2" fmla="*/ 2147483647 w 3701"/>
              <a:gd name="T3" fmla="*/ 2147483647 h 772"/>
              <a:gd name="T4" fmla="*/ 2147483647 w 3701"/>
              <a:gd name="T5" fmla="*/ 2147483647 h 772"/>
              <a:gd name="T6" fmla="*/ 2147483647 w 3701"/>
              <a:gd name="T7" fmla="*/ 2147483647 h 772"/>
              <a:gd name="T8" fmla="*/ 2147483647 w 3701"/>
              <a:gd name="T9" fmla="*/ 2147483647 h 772"/>
              <a:gd name="T10" fmla="*/ 2147483647 w 3701"/>
              <a:gd name="T11" fmla="*/ 2147483647 h 772"/>
              <a:gd name="T12" fmla="*/ 2147483647 w 3701"/>
              <a:gd name="T13" fmla="*/ 2147483647 h 772"/>
              <a:gd name="T14" fmla="*/ 2147483647 w 3701"/>
              <a:gd name="T15" fmla="*/ 2147483647 h 772"/>
              <a:gd name="T16" fmla="*/ 2147483647 w 3701"/>
              <a:gd name="T17" fmla="*/ 2147483647 h 772"/>
              <a:gd name="T18" fmla="*/ 2147483647 w 3701"/>
              <a:gd name="T19" fmla="*/ 0 h 772"/>
              <a:gd name="T20" fmla="*/ 2147483647 w 3701"/>
              <a:gd name="T21" fmla="*/ 2147483647 h 772"/>
              <a:gd name="T22" fmla="*/ 2147483647 w 3701"/>
              <a:gd name="T23" fmla="*/ 2147483647 h 772"/>
              <a:gd name="T24" fmla="*/ 2147483647 w 3701"/>
              <a:gd name="T25" fmla="*/ 0 h 772"/>
              <a:gd name="T26" fmla="*/ 2147483647 w 3701"/>
              <a:gd name="T27" fmla="*/ 2147483647 h 772"/>
              <a:gd name="T28" fmla="*/ 2147483647 w 3701"/>
              <a:gd name="T29" fmla="*/ 2147483647 h 772"/>
              <a:gd name="T30" fmla="*/ 2147483647 w 3701"/>
              <a:gd name="T31" fmla="*/ 0 h 772"/>
              <a:gd name="T32" fmla="*/ 2147483647 w 3701"/>
              <a:gd name="T33" fmla="*/ 2147483647 h 772"/>
              <a:gd name="T34" fmla="*/ 2147483647 w 3701"/>
              <a:gd name="T35" fmla="*/ 2147483647 h 772"/>
              <a:gd name="T36" fmla="*/ 2147483647 w 3701"/>
              <a:gd name="T37" fmla="*/ 0 h 772"/>
              <a:gd name="T38" fmla="*/ 2147483647 w 3701"/>
              <a:gd name="T39" fmla="*/ 2147483647 h 772"/>
              <a:gd name="T40" fmla="*/ 2147483647 w 3701"/>
              <a:gd name="T41" fmla="*/ 2147483647 h 772"/>
              <a:gd name="T42" fmla="*/ 2147483647 w 3701"/>
              <a:gd name="T43" fmla="*/ 2147483647 h 772"/>
              <a:gd name="T44" fmla="*/ 2147483647 w 3701"/>
              <a:gd name="T45" fmla="*/ 2147483647 h 772"/>
              <a:gd name="T46" fmla="*/ 2147483647 w 3701"/>
              <a:gd name="T47" fmla="*/ 2147483647 h 772"/>
              <a:gd name="T48" fmla="*/ 2147483647 w 3701"/>
              <a:gd name="T49" fmla="*/ 2147483647 h 772"/>
              <a:gd name="T50" fmla="*/ 2147483647 w 3701"/>
              <a:gd name="T51" fmla="*/ 2147483647 h 772"/>
              <a:gd name="T52" fmla="*/ 2147483647 w 3701"/>
              <a:gd name="T53" fmla="*/ 2147483647 h 772"/>
              <a:gd name="T54" fmla="*/ 2147483647 w 3701"/>
              <a:gd name="T55" fmla="*/ 2147483647 h 772"/>
              <a:gd name="T56" fmla="*/ 2147483647 w 3701"/>
              <a:gd name="T57" fmla="*/ 2147483647 h 772"/>
              <a:gd name="T58" fmla="*/ 2147483647 w 3701"/>
              <a:gd name="T59" fmla="*/ 2147483647 h 772"/>
              <a:gd name="T60" fmla="*/ 0 w 3701"/>
              <a:gd name="T61" fmla="*/ 2147483647 h 772"/>
              <a:gd name="T62" fmla="*/ 2147483647 w 3701"/>
              <a:gd name="T63" fmla="*/ 2147483647 h 772"/>
              <a:gd name="T64" fmla="*/ 2147483647 w 3701"/>
              <a:gd name="T65" fmla="*/ 2147483647 h 772"/>
              <a:gd name="T66" fmla="*/ 2147483647 w 3701"/>
              <a:gd name="T67" fmla="*/ 2147483647 h 772"/>
              <a:gd name="T68" fmla="*/ 2147483647 w 3701"/>
              <a:gd name="T69" fmla="*/ 2147483647 h 772"/>
              <a:gd name="T70" fmla="*/ 2147483647 w 3701"/>
              <a:gd name="T71" fmla="*/ 2147483647 h 772"/>
              <a:gd name="T72" fmla="*/ 2147483647 w 3701"/>
              <a:gd name="T73" fmla="*/ 2147483647 h 772"/>
              <a:gd name="T74" fmla="*/ 2147483647 w 3701"/>
              <a:gd name="T75" fmla="*/ 2147483647 h 772"/>
              <a:gd name="T76" fmla="*/ 2147483647 w 3701"/>
              <a:gd name="T77" fmla="*/ 2147483647 h 772"/>
              <a:gd name="T78" fmla="*/ 2147483647 w 3701"/>
              <a:gd name="T79" fmla="*/ 2147483647 h 772"/>
              <a:gd name="T80" fmla="*/ 2147483647 w 3701"/>
              <a:gd name="T81" fmla="*/ 2147483647 h 772"/>
              <a:gd name="T82" fmla="*/ 2147483647 w 3701"/>
              <a:gd name="T83" fmla="*/ 2147483647 h 772"/>
              <a:gd name="T84" fmla="*/ 2147483647 w 3701"/>
              <a:gd name="T85" fmla="*/ 2147483647 h 772"/>
              <a:gd name="T86" fmla="*/ 2147483647 w 3701"/>
              <a:gd name="T87" fmla="*/ 2147483647 h 772"/>
              <a:gd name="T88" fmla="*/ 2147483647 w 3701"/>
              <a:gd name="T89" fmla="*/ 2147483647 h 772"/>
              <a:gd name="T90" fmla="*/ 2147483647 w 3701"/>
              <a:gd name="T91" fmla="*/ 2147483647 h 772"/>
              <a:gd name="T92" fmla="*/ 2147483647 w 3701"/>
              <a:gd name="T93" fmla="*/ 2147483647 h 772"/>
              <a:gd name="T94" fmla="*/ 2147483647 w 3701"/>
              <a:gd name="T95" fmla="*/ 2147483647 h 772"/>
              <a:gd name="T96" fmla="*/ 2147483647 w 3701"/>
              <a:gd name="T97" fmla="*/ 2147483647 h 772"/>
              <a:gd name="T98" fmla="*/ 2147483647 w 3701"/>
              <a:gd name="T99" fmla="*/ 2147483647 h 772"/>
              <a:gd name="T100" fmla="*/ 2147483647 w 3701"/>
              <a:gd name="T101" fmla="*/ 2147483647 h 772"/>
              <a:gd name="T102" fmla="*/ 2147483647 w 3701"/>
              <a:gd name="T103" fmla="*/ 2147483647 h 772"/>
              <a:gd name="T104" fmla="*/ 2147483647 w 3701"/>
              <a:gd name="T105" fmla="*/ 2147483647 h 772"/>
              <a:gd name="T106" fmla="*/ 2147483647 w 3701"/>
              <a:gd name="T107" fmla="*/ 2147483647 h 772"/>
              <a:gd name="T108" fmla="*/ 2147483647 w 3701"/>
              <a:gd name="T109" fmla="*/ 2147483647 h 772"/>
              <a:gd name="T110" fmla="*/ 2147483647 w 3701"/>
              <a:gd name="T111" fmla="*/ 2147483647 h 772"/>
              <a:gd name="T112" fmla="*/ 2147483647 w 3701"/>
              <a:gd name="T113" fmla="*/ 2147483647 h 772"/>
              <a:gd name="T114" fmla="*/ 2147483647 w 3701"/>
              <a:gd name="T115" fmla="*/ 2147483647 h 772"/>
              <a:gd name="T116" fmla="*/ 2147483647 w 3701"/>
              <a:gd name="T117" fmla="*/ 2147483647 h 772"/>
              <a:gd name="T118" fmla="*/ 2147483647 w 3701"/>
              <a:gd name="T119" fmla="*/ 2147483647 h 772"/>
              <a:gd name="T120" fmla="*/ 2147483647 w 3701"/>
              <a:gd name="T121" fmla="*/ 2147483647 h 772"/>
              <a:gd name="T122" fmla="*/ 2147483647 w 3701"/>
              <a:gd name="T123" fmla="*/ 0 h 772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w 3701"/>
              <a:gd name="T187" fmla="*/ 0 h 772"/>
              <a:gd name="T188" fmla="*/ 3701 w 3701"/>
              <a:gd name="T189" fmla="*/ 772 h 772"/>
            </a:gdLst>
            <a:cxnLst>
              <a:cxn ang="T124">
                <a:pos x="T0" y="T1"/>
              </a:cxn>
              <a:cxn ang="T125">
                <a:pos x="T2" y="T3"/>
              </a:cxn>
              <a:cxn ang="T126">
                <a:pos x="T4" y="T5"/>
              </a:cxn>
              <a:cxn ang="T127">
                <a:pos x="T6" y="T7"/>
              </a:cxn>
              <a:cxn ang="T128">
                <a:pos x="T8" y="T9"/>
              </a:cxn>
              <a:cxn ang="T129">
                <a:pos x="T10" y="T11"/>
              </a:cxn>
              <a:cxn ang="T130">
                <a:pos x="T12" y="T13"/>
              </a:cxn>
              <a:cxn ang="T131">
                <a:pos x="T14" y="T15"/>
              </a:cxn>
              <a:cxn ang="T132">
                <a:pos x="T16" y="T17"/>
              </a:cxn>
              <a:cxn ang="T133">
                <a:pos x="T18" y="T19"/>
              </a:cxn>
              <a:cxn ang="T134">
                <a:pos x="T20" y="T21"/>
              </a:cxn>
              <a:cxn ang="T135">
                <a:pos x="T22" y="T23"/>
              </a:cxn>
              <a:cxn ang="T136">
                <a:pos x="T24" y="T25"/>
              </a:cxn>
              <a:cxn ang="T137">
                <a:pos x="T26" y="T27"/>
              </a:cxn>
              <a:cxn ang="T138">
                <a:pos x="T28" y="T29"/>
              </a:cxn>
              <a:cxn ang="T139">
                <a:pos x="T30" y="T31"/>
              </a:cxn>
              <a:cxn ang="T140">
                <a:pos x="T32" y="T33"/>
              </a:cxn>
              <a:cxn ang="T141">
                <a:pos x="T34" y="T35"/>
              </a:cxn>
              <a:cxn ang="T142">
                <a:pos x="T36" y="T37"/>
              </a:cxn>
              <a:cxn ang="T143">
                <a:pos x="T38" y="T39"/>
              </a:cxn>
              <a:cxn ang="T144">
                <a:pos x="T40" y="T41"/>
              </a:cxn>
              <a:cxn ang="T145">
                <a:pos x="T42" y="T43"/>
              </a:cxn>
              <a:cxn ang="T146">
                <a:pos x="T44" y="T45"/>
              </a:cxn>
              <a:cxn ang="T147">
                <a:pos x="T46" y="T47"/>
              </a:cxn>
              <a:cxn ang="T148">
                <a:pos x="T48" y="T49"/>
              </a:cxn>
              <a:cxn ang="T149">
                <a:pos x="T50" y="T51"/>
              </a:cxn>
              <a:cxn ang="T150">
                <a:pos x="T52" y="T53"/>
              </a:cxn>
              <a:cxn ang="T151">
                <a:pos x="T54" y="T55"/>
              </a:cxn>
              <a:cxn ang="T152">
                <a:pos x="T56" y="T57"/>
              </a:cxn>
              <a:cxn ang="T153">
                <a:pos x="T58" y="T59"/>
              </a:cxn>
              <a:cxn ang="T154">
                <a:pos x="T60" y="T61"/>
              </a:cxn>
              <a:cxn ang="T155">
                <a:pos x="T62" y="T63"/>
              </a:cxn>
              <a:cxn ang="T156">
                <a:pos x="T64" y="T65"/>
              </a:cxn>
              <a:cxn ang="T157">
                <a:pos x="T66" y="T67"/>
              </a:cxn>
              <a:cxn ang="T158">
                <a:pos x="T68" y="T69"/>
              </a:cxn>
              <a:cxn ang="T159">
                <a:pos x="T70" y="T71"/>
              </a:cxn>
              <a:cxn ang="T160">
                <a:pos x="T72" y="T73"/>
              </a:cxn>
              <a:cxn ang="T161">
                <a:pos x="T74" y="T75"/>
              </a:cxn>
              <a:cxn ang="T162">
                <a:pos x="T76" y="T77"/>
              </a:cxn>
              <a:cxn ang="T163">
                <a:pos x="T78" y="T79"/>
              </a:cxn>
              <a:cxn ang="T164">
                <a:pos x="T80" y="T81"/>
              </a:cxn>
              <a:cxn ang="T165">
                <a:pos x="T82" y="T83"/>
              </a:cxn>
              <a:cxn ang="T166">
                <a:pos x="T84" y="T85"/>
              </a:cxn>
              <a:cxn ang="T167">
                <a:pos x="T86" y="T87"/>
              </a:cxn>
              <a:cxn ang="T168">
                <a:pos x="T88" y="T89"/>
              </a:cxn>
              <a:cxn ang="T169">
                <a:pos x="T90" y="T91"/>
              </a:cxn>
              <a:cxn ang="T170">
                <a:pos x="T92" y="T93"/>
              </a:cxn>
              <a:cxn ang="T171">
                <a:pos x="T94" y="T95"/>
              </a:cxn>
              <a:cxn ang="T172">
                <a:pos x="T96" y="T97"/>
              </a:cxn>
              <a:cxn ang="T173">
                <a:pos x="T98" y="T99"/>
              </a:cxn>
              <a:cxn ang="T174">
                <a:pos x="T100" y="T101"/>
              </a:cxn>
              <a:cxn ang="T175">
                <a:pos x="T102" y="T103"/>
              </a:cxn>
              <a:cxn ang="T176">
                <a:pos x="T104" y="T105"/>
              </a:cxn>
              <a:cxn ang="T177">
                <a:pos x="T106" y="T107"/>
              </a:cxn>
              <a:cxn ang="T178">
                <a:pos x="T108" y="T109"/>
              </a:cxn>
              <a:cxn ang="T179">
                <a:pos x="T110" y="T111"/>
              </a:cxn>
              <a:cxn ang="T180">
                <a:pos x="T112" y="T113"/>
              </a:cxn>
              <a:cxn ang="T181">
                <a:pos x="T114" y="T115"/>
              </a:cxn>
              <a:cxn ang="T182">
                <a:pos x="T116" y="T117"/>
              </a:cxn>
              <a:cxn ang="T183">
                <a:pos x="T118" y="T119"/>
              </a:cxn>
              <a:cxn ang="T184">
                <a:pos x="T120" y="T121"/>
              </a:cxn>
              <a:cxn ang="T185">
                <a:pos x="T122" y="T123"/>
              </a:cxn>
            </a:cxnLst>
            <a:rect l="T186" t="T187" r="T188" b="T189"/>
            <a:pathLst>
              <a:path w="3701" h="772">
                <a:moveTo>
                  <a:pt x="3315" y="0"/>
                </a:moveTo>
                <a:lnTo>
                  <a:pt x="3315" y="0"/>
                </a:lnTo>
                <a:lnTo>
                  <a:pt x="3298" y="0"/>
                </a:lnTo>
                <a:lnTo>
                  <a:pt x="3281" y="1"/>
                </a:lnTo>
                <a:lnTo>
                  <a:pt x="3264" y="4"/>
                </a:lnTo>
                <a:lnTo>
                  <a:pt x="3247" y="6"/>
                </a:lnTo>
                <a:lnTo>
                  <a:pt x="3230" y="9"/>
                </a:lnTo>
                <a:lnTo>
                  <a:pt x="3214" y="13"/>
                </a:lnTo>
                <a:lnTo>
                  <a:pt x="3199" y="17"/>
                </a:lnTo>
                <a:lnTo>
                  <a:pt x="3183" y="23"/>
                </a:lnTo>
                <a:lnTo>
                  <a:pt x="3080" y="23"/>
                </a:lnTo>
                <a:lnTo>
                  <a:pt x="3064" y="17"/>
                </a:lnTo>
                <a:lnTo>
                  <a:pt x="3048" y="13"/>
                </a:lnTo>
                <a:lnTo>
                  <a:pt x="3032" y="9"/>
                </a:lnTo>
                <a:lnTo>
                  <a:pt x="3016" y="6"/>
                </a:lnTo>
                <a:lnTo>
                  <a:pt x="2999" y="4"/>
                </a:lnTo>
                <a:lnTo>
                  <a:pt x="2983" y="1"/>
                </a:lnTo>
                <a:lnTo>
                  <a:pt x="2966" y="0"/>
                </a:lnTo>
                <a:lnTo>
                  <a:pt x="2949" y="0"/>
                </a:lnTo>
                <a:lnTo>
                  <a:pt x="2931" y="0"/>
                </a:lnTo>
                <a:lnTo>
                  <a:pt x="2914" y="1"/>
                </a:lnTo>
                <a:lnTo>
                  <a:pt x="2897" y="4"/>
                </a:lnTo>
                <a:lnTo>
                  <a:pt x="2881" y="6"/>
                </a:lnTo>
                <a:lnTo>
                  <a:pt x="2865" y="9"/>
                </a:lnTo>
                <a:lnTo>
                  <a:pt x="2849" y="13"/>
                </a:lnTo>
                <a:lnTo>
                  <a:pt x="2833" y="17"/>
                </a:lnTo>
                <a:lnTo>
                  <a:pt x="2817" y="23"/>
                </a:lnTo>
                <a:lnTo>
                  <a:pt x="2714" y="23"/>
                </a:lnTo>
                <a:lnTo>
                  <a:pt x="2698" y="17"/>
                </a:lnTo>
                <a:lnTo>
                  <a:pt x="2683" y="13"/>
                </a:lnTo>
                <a:lnTo>
                  <a:pt x="2666" y="9"/>
                </a:lnTo>
                <a:lnTo>
                  <a:pt x="2650" y="6"/>
                </a:lnTo>
                <a:lnTo>
                  <a:pt x="2634" y="4"/>
                </a:lnTo>
                <a:lnTo>
                  <a:pt x="2617" y="1"/>
                </a:lnTo>
                <a:lnTo>
                  <a:pt x="2599" y="0"/>
                </a:lnTo>
                <a:lnTo>
                  <a:pt x="2582" y="0"/>
                </a:lnTo>
                <a:lnTo>
                  <a:pt x="2565" y="0"/>
                </a:lnTo>
                <a:lnTo>
                  <a:pt x="2548" y="1"/>
                </a:lnTo>
                <a:lnTo>
                  <a:pt x="2532" y="4"/>
                </a:lnTo>
                <a:lnTo>
                  <a:pt x="2515" y="6"/>
                </a:lnTo>
                <a:lnTo>
                  <a:pt x="2499" y="9"/>
                </a:lnTo>
                <a:lnTo>
                  <a:pt x="2483" y="13"/>
                </a:lnTo>
                <a:lnTo>
                  <a:pt x="2467" y="17"/>
                </a:lnTo>
                <a:lnTo>
                  <a:pt x="2452" y="23"/>
                </a:lnTo>
                <a:lnTo>
                  <a:pt x="2347" y="23"/>
                </a:lnTo>
                <a:lnTo>
                  <a:pt x="2333" y="17"/>
                </a:lnTo>
                <a:lnTo>
                  <a:pt x="2317" y="13"/>
                </a:lnTo>
                <a:lnTo>
                  <a:pt x="2301" y="9"/>
                </a:lnTo>
                <a:lnTo>
                  <a:pt x="2284" y="6"/>
                </a:lnTo>
                <a:lnTo>
                  <a:pt x="2267" y="4"/>
                </a:lnTo>
                <a:lnTo>
                  <a:pt x="2250" y="1"/>
                </a:lnTo>
                <a:lnTo>
                  <a:pt x="2234" y="0"/>
                </a:lnTo>
                <a:lnTo>
                  <a:pt x="2217" y="0"/>
                </a:lnTo>
                <a:lnTo>
                  <a:pt x="2200" y="0"/>
                </a:lnTo>
                <a:lnTo>
                  <a:pt x="2183" y="1"/>
                </a:lnTo>
                <a:lnTo>
                  <a:pt x="2165" y="4"/>
                </a:lnTo>
                <a:lnTo>
                  <a:pt x="2149" y="6"/>
                </a:lnTo>
                <a:lnTo>
                  <a:pt x="2132" y="9"/>
                </a:lnTo>
                <a:lnTo>
                  <a:pt x="2116" y="13"/>
                </a:lnTo>
                <a:lnTo>
                  <a:pt x="2101" y="17"/>
                </a:lnTo>
                <a:lnTo>
                  <a:pt x="2085" y="23"/>
                </a:lnTo>
                <a:lnTo>
                  <a:pt x="1982" y="23"/>
                </a:lnTo>
                <a:lnTo>
                  <a:pt x="1966" y="17"/>
                </a:lnTo>
                <a:lnTo>
                  <a:pt x="1950" y="13"/>
                </a:lnTo>
                <a:lnTo>
                  <a:pt x="1934" y="9"/>
                </a:lnTo>
                <a:lnTo>
                  <a:pt x="1918" y="6"/>
                </a:lnTo>
                <a:lnTo>
                  <a:pt x="1901" y="4"/>
                </a:lnTo>
                <a:lnTo>
                  <a:pt x="1885" y="1"/>
                </a:lnTo>
                <a:lnTo>
                  <a:pt x="1868" y="0"/>
                </a:lnTo>
                <a:lnTo>
                  <a:pt x="1851" y="0"/>
                </a:lnTo>
                <a:lnTo>
                  <a:pt x="1833" y="0"/>
                </a:lnTo>
                <a:lnTo>
                  <a:pt x="1816" y="1"/>
                </a:lnTo>
                <a:lnTo>
                  <a:pt x="1799" y="4"/>
                </a:lnTo>
                <a:lnTo>
                  <a:pt x="1783" y="6"/>
                </a:lnTo>
                <a:lnTo>
                  <a:pt x="1767" y="9"/>
                </a:lnTo>
                <a:lnTo>
                  <a:pt x="1751" y="13"/>
                </a:lnTo>
                <a:lnTo>
                  <a:pt x="1735" y="17"/>
                </a:lnTo>
                <a:lnTo>
                  <a:pt x="1719" y="23"/>
                </a:lnTo>
                <a:lnTo>
                  <a:pt x="1616" y="23"/>
                </a:lnTo>
                <a:lnTo>
                  <a:pt x="1600" y="17"/>
                </a:lnTo>
                <a:lnTo>
                  <a:pt x="1584" y="13"/>
                </a:lnTo>
                <a:lnTo>
                  <a:pt x="1568" y="9"/>
                </a:lnTo>
                <a:lnTo>
                  <a:pt x="1552" y="6"/>
                </a:lnTo>
                <a:lnTo>
                  <a:pt x="1536" y="4"/>
                </a:lnTo>
                <a:lnTo>
                  <a:pt x="1518" y="1"/>
                </a:lnTo>
                <a:lnTo>
                  <a:pt x="1501" y="0"/>
                </a:lnTo>
                <a:lnTo>
                  <a:pt x="1484" y="0"/>
                </a:lnTo>
                <a:lnTo>
                  <a:pt x="1467" y="0"/>
                </a:lnTo>
                <a:lnTo>
                  <a:pt x="1450" y="1"/>
                </a:lnTo>
                <a:lnTo>
                  <a:pt x="1434" y="4"/>
                </a:lnTo>
                <a:lnTo>
                  <a:pt x="1417" y="6"/>
                </a:lnTo>
                <a:lnTo>
                  <a:pt x="1400" y="9"/>
                </a:lnTo>
                <a:lnTo>
                  <a:pt x="1384" y="13"/>
                </a:lnTo>
                <a:lnTo>
                  <a:pt x="1368" y="17"/>
                </a:lnTo>
                <a:lnTo>
                  <a:pt x="1354" y="23"/>
                </a:lnTo>
                <a:lnTo>
                  <a:pt x="1249" y="23"/>
                </a:lnTo>
                <a:lnTo>
                  <a:pt x="1234" y="17"/>
                </a:lnTo>
                <a:lnTo>
                  <a:pt x="1218" y="13"/>
                </a:lnTo>
                <a:lnTo>
                  <a:pt x="1202" y="9"/>
                </a:lnTo>
                <a:lnTo>
                  <a:pt x="1186" y="6"/>
                </a:lnTo>
                <a:lnTo>
                  <a:pt x="1169" y="4"/>
                </a:lnTo>
                <a:lnTo>
                  <a:pt x="1152" y="1"/>
                </a:lnTo>
                <a:lnTo>
                  <a:pt x="1136" y="0"/>
                </a:lnTo>
                <a:lnTo>
                  <a:pt x="1119" y="0"/>
                </a:lnTo>
                <a:lnTo>
                  <a:pt x="1102" y="0"/>
                </a:lnTo>
                <a:lnTo>
                  <a:pt x="1084" y="1"/>
                </a:lnTo>
                <a:lnTo>
                  <a:pt x="1067" y="4"/>
                </a:lnTo>
                <a:lnTo>
                  <a:pt x="1051" y="6"/>
                </a:lnTo>
                <a:lnTo>
                  <a:pt x="1034" y="9"/>
                </a:lnTo>
                <a:lnTo>
                  <a:pt x="1018" y="13"/>
                </a:lnTo>
                <a:lnTo>
                  <a:pt x="1003" y="17"/>
                </a:lnTo>
                <a:lnTo>
                  <a:pt x="987" y="23"/>
                </a:lnTo>
                <a:lnTo>
                  <a:pt x="883" y="23"/>
                </a:lnTo>
                <a:lnTo>
                  <a:pt x="868" y="17"/>
                </a:lnTo>
                <a:lnTo>
                  <a:pt x="852" y="13"/>
                </a:lnTo>
                <a:lnTo>
                  <a:pt x="836" y="9"/>
                </a:lnTo>
                <a:lnTo>
                  <a:pt x="820" y="6"/>
                </a:lnTo>
                <a:lnTo>
                  <a:pt x="803" y="4"/>
                </a:lnTo>
                <a:lnTo>
                  <a:pt x="787" y="1"/>
                </a:lnTo>
                <a:lnTo>
                  <a:pt x="770" y="0"/>
                </a:lnTo>
                <a:lnTo>
                  <a:pt x="752" y="0"/>
                </a:lnTo>
                <a:lnTo>
                  <a:pt x="735" y="0"/>
                </a:lnTo>
                <a:lnTo>
                  <a:pt x="718" y="1"/>
                </a:lnTo>
                <a:lnTo>
                  <a:pt x="701" y="4"/>
                </a:lnTo>
                <a:lnTo>
                  <a:pt x="685" y="6"/>
                </a:lnTo>
                <a:lnTo>
                  <a:pt x="669" y="9"/>
                </a:lnTo>
                <a:lnTo>
                  <a:pt x="653" y="13"/>
                </a:lnTo>
                <a:lnTo>
                  <a:pt x="637" y="17"/>
                </a:lnTo>
                <a:lnTo>
                  <a:pt x="621" y="23"/>
                </a:lnTo>
                <a:lnTo>
                  <a:pt x="518" y="23"/>
                </a:lnTo>
                <a:lnTo>
                  <a:pt x="502" y="17"/>
                </a:lnTo>
                <a:lnTo>
                  <a:pt x="486" y="13"/>
                </a:lnTo>
                <a:lnTo>
                  <a:pt x="470" y="9"/>
                </a:lnTo>
                <a:lnTo>
                  <a:pt x="454" y="6"/>
                </a:lnTo>
                <a:lnTo>
                  <a:pt x="437" y="4"/>
                </a:lnTo>
                <a:lnTo>
                  <a:pt x="420" y="1"/>
                </a:lnTo>
                <a:lnTo>
                  <a:pt x="403" y="0"/>
                </a:lnTo>
                <a:lnTo>
                  <a:pt x="386" y="0"/>
                </a:lnTo>
                <a:lnTo>
                  <a:pt x="366" y="0"/>
                </a:lnTo>
                <a:lnTo>
                  <a:pt x="347" y="2"/>
                </a:lnTo>
                <a:lnTo>
                  <a:pt x="328" y="5"/>
                </a:lnTo>
                <a:lnTo>
                  <a:pt x="308" y="8"/>
                </a:lnTo>
                <a:lnTo>
                  <a:pt x="290" y="12"/>
                </a:lnTo>
                <a:lnTo>
                  <a:pt x="271" y="17"/>
                </a:lnTo>
                <a:lnTo>
                  <a:pt x="253" y="23"/>
                </a:lnTo>
                <a:lnTo>
                  <a:pt x="236" y="30"/>
                </a:lnTo>
                <a:lnTo>
                  <a:pt x="219" y="38"/>
                </a:lnTo>
                <a:lnTo>
                  <a:pt x="202" y="47"/>
                </a:lnTo>
                <a:lnTo>
                  <a:pt x="186" y="56"/>
                </a:lnTo>
                <a:lnTo>
                  <a:pt x="171" y="65"/>
                </a:lnTo>
                <a:lnTo>
                  <a:pt x="155" y="77"/>
                </a:lnTo>
                <a:lnTo>
                  <a:pt x="141" y="88"/>
                </a:lnTo>
                <a:lnTo>
                  <a:pt x="126" y="100"/>
                </a:lnTo>
                <a:lnTo>
                  <a:pt x="113" y="113"/>
                </a:lnTo>
                <a:lnTo>
                  <a:pt x="100" y="126"/>
                </a:lnTo>
                <a:lnTo>
                  <a:pt x="88" y="141"/>
                </a:lnTo>
                <a:lnTo>
                  <a:pt x="77" y="155"/>
                </a:lnTo>
                <a:lnTo>
                  <a:pt x="65" y="171"/>
                </a:lnTo>
                <a:lnTo>
                  <a:pt x="56" y="186"/>
                </a:lnTo>
                <a:lnTo>
                  <a:pt x="47" y="202"/>
                </a:lnTo>
                <a:lnTo>
                  <a:pt x="38" y="219"/>
                </a:lnTo>
                <a:lnTo>
                  <a:pt x="30" y="236"/>
                </a:lnTo>
                <a:lnTo>
                  <a:pt x="23" y="253"/>
                </a:lnTo>
                <a:lnTo>
                  <a:pt x="17" y="271"/>
                </a:lnTo>
                <a:lnTo>
                  <a:pt x="12" y="290"/>
                </a:lnTo>
                <a:lnTo>
                  <a:pt x="8" y="308"/>
                </a:lnTo>
                <a:lnTo>
                  <a:pt x="5" y="328"/>
                </a:lnTo>
                <a:lnTo>
                  <a:pt x="2" y="347"/>
                </a:lnTo>
                <a:lnTo>
                  <a:pt x="0" y="367"/>
                </a:lnTo>
                <a:lnTo>
                  <a:pt x="0" y="386"/>
                </a:lnTo>
                <a:lnTo>
                  <a:pt x="0" y="407"/>
                </a:lnTo>
                <a:lnTo>
                  <a:pt x="2" y="426"/>
                </a:lnTo>
                <a:lnTo>
                  <a:pt x="5" y="446"/>
                </a:lnTo>
                <a:lnTo>
                  <a:pt x="8" y="464"/>
                </a:lnTo>
                <a:lnTo>
                  <a:pt x="12" y="482"/>
                </a:lnTo>
                <a:lnTo>
                  <a:pt x="17" y="501"/>
                </a:lnTo>
                <a:lnTo>
                  <a:pt x="23" y="519"/>
                </a:lnTo>
                <a:lnTo>
                  <a:pt x="30" y="536"/>
                </a:lnTo>
                <a:lnTo>
                  <a:pt x="38" y="553"/>
                </a:lnTo>
                <a:lnTo>
                  <a:pt x="47" y="570"/>
                </a:lnTo>
                <a:lnTo>
                  <a:pt x="56" y="586"/>
                </a:lnTo>
                <a:lnTo>
                  <a:pt x="65" y="602"/>
                </a:lnTo>
                <a:lnTo>
                  <a:pt x="77" y="617"/>
                </a:lnTo>
                <a:lnTo>
                  <a:pt x="88" y="632"/>
                </a:lnTo>
                <a:lnTo>
                  <a:pt x="100" y="646"/>
                </a:lnTo>
                <a:lnTo>
                  <a:pt x="113" y="660"/>
                </a:lnTo>
                <a:lnTo>
                  <a:pt x="126" y="672"/>
                </a:lnTo>
                <a:lnTo>
                  <a:pt x="141" y="684"/>
                </a:lnTo>
                <a:lnTo>
                  <a:pt x="155" y="695"/>
                </a:lnTo>
                <a:lnTo>
                  <a:pt x="171" y="707"/>
                </a:lnTo>
                <a:lnTo>
                  <a:pt x="186" y="717"/>
                </a:lnTo>
                <a:lnTo>
                  <a:pt x="202" y="726"/>
                </a:lnTo>
                <a:lnTo>
                  <a:pt x="219" y="734"/>
                </a:lnTo>
                <a:lnTo>
                  <a:pt x="236" y="742"/>
                </a:lnTo>
                <a:lnTo>
                  <a:pt x="253" y="749"/>
                </a:lnTo>
                <a:lnTo>
                  <a:pt x="271" y="755"/>
                </a:lnTo>
                <a:lnTo>
                  <a:pt x="290" y="760"/>
                </a:lnTo>
                <a:lnTo>
                  <a:pt x="308" y="765"/>
                </a:lnTo>
                <a:lnTo>
                  <a:pt x="328" y="768"/>
                </a:lnTo>
                <a:lnTo>
                  <a:pt x="347" y="771"/>
                </a:lnTo>
                <a:lnTo>
                  <a:pt x="366" y="772"/>
                </a:lnTo>
                <a:lnTo>
                  <a:pt x="386" y="772"/>
                </a:lnTo>
                <a:lnTo>
                  <a:pt x="416" y="771"/>
                </a:lnTo>
                <a:lnTo>
                  <a:pt x="444" y="768"/>
                </a:lnTo>
                <a:lnTo>
                  <a:pt x="473" y="763"/>
                </a:lnTo>
                <a:lnTo>
                  <a:pt x="500" y="755"/>
                </a:lnTo>
                <a:lnTo>
                  <a:pt x="638" y="755"/>
                </a:lnTo>
                <a:lnTo>
                  <a:pt x="665" y="763"/>
                </a:lnTo>
                <a:lnTo>
                  <a:pt x="694" y="768"/>
                </a:lnTo>
                <a:lnTo>
                  <a:pt x="723" y="771"/>
                </a:lnTo>
                <a:lnTo>
                  <a:pt x="752" y="772"/>
                </a:lnTo>
                <a:lnTo>
                  <a:pt x="782" y="771"/>
                </a:lnTo>
                <a:lnTo>
                  <a:pt x="811" y="768"/>
                </a:lnTo>
                <a:lnTo>
                  <a:pt x="839" y="763"/>
                </a:lnTo>
                <a:lnTo>
                  <a:pt x="867" y="755"/>
                </a:lnTo>
                <a:lnTo>
                  <a:pt x="1003" y="755"/>
                </a:lnTo>
                <a:lnTo>
                  <a:pt x="1032" y="763"/>
                </a:lnTo>
                <a:lnTo>
                  <a:pt x="1059" y="768"/>
                </a:lnTo>
                <a:lnTo>
                  <a:pt x="1089" y="771"/>
                </a:lnTo>
                <a:lnTo>
                  <a:pt x="1119" y="772"/>
                </a:lnTo>
                <a:lnTo>
                  <a:pt x="1147" y="771"/>
                </a:lnTo>
                <a:lnTo>
                  <a:pt x="1177" y="768"/>
                </a:lnTo>
                <a:lnTo>
                  <a:pt x="1206" y="763"/>
                </a:lnTo>
                <a:lnTo>
                  <a:pt x="1233" y="755"/>
                </a:lnTo>
                <a:lnTo>
                  <a:pt x="1370" y="755"/>
                </a:lnTo>
                <a:lnTo>
                  <a:pt x="1397" y="763"/>
                </a:lnTo>
                <a:lnTo>
                  <a:pt x="1426" y="768"/>
                </a:lnTo>
                <a:lnTo>
                  <a:pt x="1454" y="771"/>
                </a:lnTo>
                <a:lnTo>
                  <a:pt x="1484" y="772"/>
                </a:lnTo>
                <a:lnTo>
                  <a:pt x="1514" y="771"/>
                </a:lnTo>
                <a:lnTo>
                  <a:pt x="1544" y="768"/>
                </a:lnTo>
                <a:lnTo>
                  <a:pt x="1571" y="763"/>
                </a:lnTo>
                <a:lnTo>
                  <a:pt x="1599" y="755"/>
                </a:lnTo>
                <a:lnTo>
                  <a:pt x="1736" y="755"/>
                </a:lnTo>
                <a:lnTo>
                  <a:pt x="1763" y="763"/>
                </a:lnTo>
                <a:lnTo>
                  <a:pt x="1792" y="768"/>
                </a:lnTo>
                <a:lnTo>
                  <a:pt x="1821" y="771"/>
                </a:lnTo>
                <a:lnTo>
                  <a:pt x="1851" y="772"/>
                </a:lnTo>
                <a:lnTo>
                  <a:pt x="1880" y="771"/>
                </a:lnTo>
                <a:lnTo>
                  <a:pt x="1909" y="768"/>
                </a:lnTo>
                <a:lnTo>
                  <a:pt x="1938" y="763"/>
                </a:lnTo>
                <a:lnTo>
                  <a:pt x="1965" y="755"/>
                </a:lnTo>
                <a:lnTo>
                  <a:pt x="2101" y="755"/>
                </a:lnTo>
                <a:lnTo>
                  <a:pt x="2130" y="763"/>
                </a:lnTo>
                <a:lnTo>
                  <a:pt x="2157" y="768"/>
                </a:lnTo>
                <a:lnTo>
                  <a:pt x="2187" y="771"/>
                </a:lnTo>
                <a:lnTo>
                  <a:pt x="2217" y="772"/>
                </a:lnTo>
                <a:lnTo>
                  <a:pt x="2247" y="771"/>
                </a:lnTo>
                <a:lnTo>
                  <a:pt x="2275" y="768"/>
                </a:lnTo>
                <a:lnTo>
                  <a:pt x="2304" y="763"/>
                </a:lnTo>
                <a:lnTo>
                  <a:pt x="2331" y="755"/>
                </a:lnTo>
                <a:lnTo>
                  <a:pt x="2468" y="755"/>
                </a:lnTo>
                <a:lnTo>
                  <a:pt x="2495" y="763"/>
                </a:lnTo>
                <a:lnTo>
                  <a:pt x="2524" y="768"/>
                </a:lnTo>
                <a:lnTo>
                  <a:pt x="2552" y="771"/>
                </a:lnTo>
                <a:lnTo>
                  <a:pt x="2582" y="772"/>
                </a:lnTo>
                <a:lnTo>
                  <a:pt x="2612" y="771"/>
                </a:lnTo>
                <a:lnTo>
                  <a:pt x="2642" y="768"/>
                </a:lnTo>
                <a:lnTo>
                  <a:pt x="2669" y="763"/>
                </a:lnTo>
                <a:lnTo>
                  <a:pt x="2697" y="755"/>
                </a:lnTo>
                <a:lnTo>
                  <a:pt x="2834" y="755"/>
                </a:lnTo>
                <a:lnTo>
                  <a:pt x="2862" y="763"/>
                </a:lnTo>
                <a:lnTo>
                  <a:pt x="2890" y="768"/>
                </a:lnTo>
                <a:lnTo>
                  <a:pt x="2919" y="771"/>
                </a:lnTo>
                <a:lnTo>
                  <a:pt x="2949" y="772"/>
                </a:lnTo>
                <a:lnTo>
                  <a:pt x="2978" y="771"/>
                </a:lnTo>
                <a:lnTo>
                  <a:pt x="3007" y="768"/>
                </a:lnTo>
                <a:lnTo>
                  <a:pt x="3036" y="763"/>
                </a:lnTo>
                <a:lnTo>
                  <a:pt x="3063" y="755"/>
                </a:lnTo>
                <a:lnTo>
                  <a:pt x="3201" y="755"/>
                </a:lnTo>
                <a:lnTo>
                  <a:pt x="3228" y="763"/>
                </a:lnTo>
                <a:lnTo>
                  <a:pt x="3256" y="768"/>
                </a:lnTo>
                <a:lnTo>
                  <a:pt x="3285" y="771"/>
                </a:lnTo>
                <a:lnTo>
                  <a:pt x="3315" y="772"/>
                </a:lnTo>
                <a:lnTo>
                  <a:pt x="3335" y="772"/>
                </a:lnTo>
                <a:lnTo>
                  <a:pt x="3354" y="771"/>
                </a:lnTo>
                <a:lnTo>
                  <a:pt x="3373" y="768"/>
                </a:lnTo>
                <a:lnTo>
                  <a:pt x="3393" y="765"/>
                </a:lnTo>
                <a:lnTo>
                  <a:pt x="3411" y="760"/>
                </a:lnTo>
                <a:lnTo>
                  <a:pt x="3430" y="755"/>
                </a:lnTo>
                <a:lnTo>
                  <a:pt x="3448" y="749"/>
                </a:lnTo>
                <a:lnTo>
                  <a:pt x="3465" y="742"/>
                </a:lnTo>
                <a:lnTo>
                  <a:pt x="3482" y="734"/>
                </a:lnTo>
                <a:lnTo>
                  <a:pt x="3498" y="726"/>
                </a:lnTo>
                <a:lnTo>
                  <a:pt x="3515" y="717"/>
                </a:lnTo>
                <a:lnTo>
                  <a:pt x="3530" y="707"/>
                </a:lnTo>
                <a:lnTo>
                  <a:pt x="3545" y="695"/>
                </a:lnTo>
                <a:lnTo>
                  <a:pt x="3560" y="684"/>
                </a:lnTo>
                <a:lnTo>
                  <a:pt x="3574" y="672"/>
                </a:lnTo>
                <a:lnTo>
                  <a:pt x="3588" y="660"/>
                </a:lnTo>
                <a:lnTo>
                  <a:pt x="3600" y="646"/>
                </a:lnTo>
                <a:lnTo>
                  <a:pt x="3613" y="632"/>
                </a:lnTo>
                <a:lnTo>
                  <a:pt x="3624" y="617"/>
                </a:lnTo>
                <a:lnTo>
                  <a:pt x="3635" y="602"/>
                </a:lnTo>
                <a:lnTo>
                  <a:pt x="3645" y="586"/>
                </a:lnTo>
                <a:lnTo>
                  <a:pt x="3654" y="570"/>
                </a:lnTo>
                <a:lnTo>
                  <a:pt x="3663" y="553"/>
                </a:lnTo>
                <a:lnTo>
                  <a:pt x="3670" y="536"/>
                </a:lnTo>
                <a:lnTo>
                  <a:pt x="3677" y="519"/>
                </a:lnTo>
                <a:lnTo>
                  <a:pt x="3684" y="501"/>
                </a:lnTo>
                <a:lnTo>
                  <a:pt x="3688" y="482"/>
                </a:lnTo>
                <a:lnTo>
                  <a:pt x="3693" y="464"/>
                </a:lnTo>
                <a:lnTo>
                  <a:pt x="3696" y="446"/>
                </a:lnTo>
                <a:lnTo>
                  <a:pt x="3699" y="426"/>
                </a:lnTo>
                <a:lnTo>
                  <a:pt x="3701" y="407"/>
                </a:lnTo>
                <a:lnTo>
                  <a:pt x="3701" y="386"/>
                </a:lnTo>
                <a:lnTo>
                  <a:pt x="3701" y="367"/>
                </a:lnTo>
                <a:lnTo>
                  <a:pt x="3699" y="347"/>
                </a:lnTo>
                <a:lnTo>
                  <a:pt x="3696" y="328"/>
                </a:lnTo>
                <a:lnTo>
                  <a:pt x="3693" y="308"/>
                </a:lnTo>
                <a:lnTo>
                  <a:pt x="3688" y="290"/>
                </a:lnTo>
                <a:lnTo>
                  <a:pt x="3684" y="271"/>
                </a:lnTo>
                <a:lnTo>
                  <a:pt x="3677" y="253"/>
                </a:lnTo>
                <a:lnTo>
                  <a:pt x="3670" y="236"/>
                </a:lnTo>
                <a:lnTo>
                  <a:pt x="3663" y="219"/>
                </a:lnTo>
                <a:lnTo>
                  <a:pt x="3654" y="202"/>
                </a:lnTo>
                <a:lnTo>
                  <a:pt x="3645" y="186"/>
                </a:lnTo>
                <a:lnTo>
                  <a:pt x="3635" y="171"/>
                </a:lnTo>
                <a:lnTo>
                  <a:pt x="3624" y="155"/>
                </a:lnTo>
                <a:lnTo>
                  <a:pt x="3613" y="141"/>
                </a:lnTo>
                <a:lnTo>
                  <a:pt x="3600" y="126"/>
                </a:lnTo>
                <a:lnTo>
                  <a:pt x="3588" y="113"/>
                </a:lnTo>
                <a:lnTo>
                  <a:pt x="3574" y="100"/>
                </a:lnTo>
                <a:lnTo>
                  <a:pt x="3560" y="88"/>
                </a:lnTo>
                <a:lnTo>
                  <a:pt x="3545" y="77"/>
                </a:lnTo>
                <a:lnTo>
                  <a:pt x="3530" y="65"/>
                </a:lnTo>
                <a:lnTo>
                  <a:pt x="3515" y="56"/>
                </a:lnTo>
                <a:lnTo>
                  <a:pt x="3498" y="47"/>
                </a:lnTo>
                <a:lnTo>
                  <a:pt x="3482" y="38"/>
                </a:lnTo>
                <a:lnTo>
                  <a:pt x="3465" y="30"/>
                </a:lnTo>
                <a:lnTo>
                  <a:pt x="3448" y="23"/>
                </a:lnTo>
                <a:lnTo>
                  <a:pt x="3430" y="17"/>
                </a:lnTo>
                <a:lnTo>
                  <a:pt x="3411" y="12"/>
                </a:lnTo>
                <a:lnTo>
                  <a:pt x="3393" y="8"/>
                </a:lnTo>
                <a:lnTo>
                  <a:pt x="3373" y="5"/>
                </a:lnTo>
                <a:lnTo>
                  <a:pt x="3354" y="2"/>
                </a:lnTo>
                <a:lnTo>
                  <a:pt x="3335" y="0"/>
                </a:lnTo>
                <a:lnTo>
                  <a:pt x="3315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101600">
            <a:solidFill>
              <a:schemeClr val="accent2"/>
            </a:solidFill>
            <a:round/>
          </a:ln>
        </p:spPr>
        <p:txBody>
          <a:bodyPr lIns="121917" tIns="60958" rIns="121917" bIns="60958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/>
              <a:t>         </a:t>
            </a:r>
            <a:r>
              <a:rPr lang="zh-CN" altLang="en-US" sz="3600" b="1"/>
              <a:t>暑假的一天，太阳偷偷地躲起来了，树梢在风中向人们微微招手。难得休息的爸爸说要带我去钓鱼，我高兴得跳了起来。</a:t>
            </a:r>
            <a:endParaRPr lang="zh-CN" altLang="zh-CN" sz="2800" b="1" kern="100"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454504" y="2009175"/>
            <a:ext cx="8427282" cy="843753"/>
          </a:xfrm>
          <a:prstGeom prst="rect">
            <a:avLst/>
          </a:prstGeom>
          <a:noFill/>
        </p:spPr>
        <p:txBody>
          <a:bodyPr wrap="square" lIns="121917" tIns="60958" rIns="121917" bIns="60958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7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endParaRPr lang="zh-CN" altLang="en-US" sz="37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857"/>
            <a:ext cx="1788569" cy="1006070"/>
          </a:xfrm>
          <a:prstGeom prst="rect">
            <a:avLst/>
          </a:prstGeom>
        </p:spPr>
      </p:pic>
      <p:sp>
        <p:nvSpPr>
          <p:cNvPr id="11" name="文本框 6"/>
          <p:cNvSpPr txBox="1"/>
          <p:nvPr/>
        </p:nvSpPr>
        <p:spPr>
          <a:xfrm>
            <a:off x="173908" y="170534"/>
            <a:ext cx="19042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4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初试身手</a:t>
            </a:r>
            <a:endParaRPr lang="zh-CN" altLang="en-US" sz="2800" b="1">
              <a:solidFill>
                <a:schemeClr val="accent4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63296" y="4058860"/>
            <a:ext cx="1722121" cy="2283460"/>
          </a:xfrm>
          <a:prstGeom prst="rect">
            <a:avLst/>
          </a:prstGeom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269479" y="4005072"/>
            <a:ext cx="5251705" cy="2712930"/>
          </a:xfrm>
          <a:prstGeom prst="rect">
            <a:avLst/>
          </a:prstGeom>
          <a:noFill/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8176" y="1029779"/>
            <a:ext cx="10222992" cy="4460226"/>
          </a:xfrm>
          <a:prstGeom prst="rect">
            <a:avLst/>
          </a:prstGeom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77440" y="1746504"/>
            <a:ext cx="8193024" cy="294436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33"/>
          <a:stretch>
            <a:fillRect/>
          </a:stretch>
        </p:blipFill>
        <p:spPr>
          <a:xfrm>
            <a:off x="465600" y="4581453"/>
            <a:ext cx="1281385" cy="1778674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27" y="161562"/>
            <a:ext cx="1788569" cy="100607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64085" y="449404"/>
            <a:ext cx="148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4">
                    <a:lumMod val="75000"/>
                  </a:schemeClr>
                </a:solidFill>
              </a:rPr>
              <a:t>新课导入</a:t>
            </a:r>
            <a:endParaRPr lang="zh-CN" altLang="en-US" sz="2400" b="1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816352" y="2040828"/>
            <a:ext cx="6658446" cy="23083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    这节课，让我们走进一个将要离开祖国的孩子的内心世界，去倾听他的心灵故事，去感受他的语文情结。</a:t>
            </a:r>
            <a:endParaRPr lang="zh-CN" altLang="en-US" sz="3600" b="1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5413248" y="3964519"/>
            <a:ext cx="5299217" cy="333104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330" y="701442"/>
            <a:ext cx="9676942" cy="58976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911863" y="2563380"/>
            <a:ext cx="7536807" cy="1494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/>
              <a:t>         </a:t>
            </a:r>
            <a:r>
              <a:rPr lang="zh-CN" altLang="en-US" sz="720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别了，语文课</a:t>
            </a:r>
            <a:endParaRPr lang="zh-CN" altLang="en-US" sz="7200" b="1">
              <a:solidFill>
                <a:schemeClr val="tx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336" y="4852204"/>
            <a:ext cx="1680831" cy="1886806"/>
          </a:xfrm>
          <a:prstGeom prst="rect">
            <a:avLst/>
          </a:prstGeom>
          <a:noFill/>
          <a:ln w="9525"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 advTm="6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788569" y="693754"/>
            <a:ext cx="9153313" cy="1261880"/>
          </a:xfrm>
          <a:prstGeom prst="rect">
            <a:avLst/>
          </a:prstGeom>
          <a:noFill/>
        </p:spPr>
        <p:txBody>
          <a:bodyPr wrap="square" lIns="121917" tIns="60958" rIns="121917" bIns="60958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7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自由朗读例文，说一说：这篇习作例文主要写了什么内容？</a:t>
            </a:r>
            <a:endParaRPr lang="zh-CN" altLang="en-US" sz="37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圆角矩形标注 6"/>
          <p:cNvSpPr/>
          <p:nvPr/>
        </p:nvSpPr>
        <p:spPr>
          <a:xfrm>
            <a:off x="2926477" y="2579610"/>
            <a:ext cx="7311031" cy="2050677"/>
          </a:xfrm>
          <a:prstGeom prst="wedgeRoundRectCallout">
            <a:avLst>
              <a:gd name="adj1" fmla="val -59028"/>
              <a:gd name="adj2" fmla="val 36966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通过朗读，我们知道了例文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主要讲了作者陈小允离开祖国前，从讨厌语文到开始喜欢语文的变化。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857"/>
            <a:ext cx="1788569" cy="1006070"/>
          </a:xfrm>
          <a:prstGeom prst="rect">
            <a:avLst/>
          </a:prstGeom>
        </p:spPr>
      </p:pic>
      <p:sp>
        <p:nvSpPr>
          <p:cNvPr id="11" name="文本框 6"/>
          <p:cNvSpPr txBox="1"/>
          <p:nvPr/>
        </p:nvSpPr>
        <p:spPr>
          <a:xfrm>
            <a:off x="173908" y="170534"/>
            <a:ext cx="19042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4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初读感知</a:t>
            </a:r>
            <a:endParaRPr lang="zh-CN" altLang="en-US" sz="2800" b="1">
              <a:solidFill>
                <a:schemeClr val="accent4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7743" y="4005072"/>
            <a:ext cx="1722121" cy="2283460"/>
          </a:xfrm>
          <a:prstGeom prst="rect">
            <a:avLst/>
          </a:prstGeom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269479" y="4005072"/>
            <a:ext cx="5251705" cy="2712930"/>
          </a:xfrm>
          <a:prstGeom prst="rect">
            <a:avLst/>
          </a:prstGeom>
          <a:noFill/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2173045"/>
            <a:ext cx="6336254" cy="4347883"/>
          </a:xfrm>
          <a:prstGeom prst="rect">
            <a:avLst/>
          </a:prstGeom>
          <a:noFill/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52160" y="3227295"/>
            <a:ext cx="5271248" cy="1538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857"/>
            <a:ext cx="1788569" cy="1006070"/>
          </a:xfrm>
          <a:prstGeom prst="rect">
            <a:avLst/>
          </a:prstGeom>
        </p:spPr>
      </p:pic>
      <p:sp>
        <p:nvSpPr>
          <p:cNvPr id="6" name="文本框 6"/>
          <p:cNvSpPr txBox="1"/>
          <p:nvPr/>
        </p:nvSpPr>
        <p:spPr>
          <a:xfrm>
            <a:off x="0" y="221434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4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新知探究</a:t>
            </a:r>
            <a:endParaRPr lang="zh-CN" altLang="en-US" sz="2800" b="1">
              <a:solidFill>
                <a:schemeClr val="accent4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660939" y="675223"/>
            <a:ext cx="6536388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请同学们快速浏览全文，想一想：</a:t>
            </a:r>
            <a:endParaRPr lang="en-US" altLang="zh-CN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TextBox 1"/>
          <p:cNvSpPr txBox="1"/>
          <p:nvPr/>
        </p:nvSpPr>
        <p:spPr>
          <a:xfrm>
            <a:off x="6393407" y="3714825"/>
            <a:ext cx="1036599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讨厌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" name="TextBox 5"/>
          <p:cNvSpPr txBox="1"/>
          <p:nvPr/>
        </p:nvSpPr>
        <p:spPr>
          <a:xfrm>
            <a:off x="9280775" y="3764297"/>
            <a:ext cx="1158949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喜欢</a:t>
            </a:r>
            <a:endParaRPr lang="en-US" altLang="zh-CN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2" name="右箭头 21"/>
          <p:cNvSpPr/>
          <p:nvPr/>
        </p:nvSpPr>
        <p:spPr>
          <a:xfrm>
            <a:off x="8065423" y="3813949"/>
            <a:ext cx="627320" cy="484632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1319" y="4374035"/>
            <a:ext cx="2030681" cy="2144556"/>
          </a:xfrm>
          <a:prstGeom prst="rect">
            <a:avLst/>
          </a:prstGeom>
        </p:spPr>
      </p:pic>
      <p:sp>
        <p:nvSpPr>
          <p:cNvPr id="15" name="矩形 14"/>
          <p:cNvSpPr/>
          <p:nvPr/>
        </p:nvSpPr>
        <p:spPr>
          <a:xfrm>
            <a:off x="2286679" y="1587657"/>
            <a:ext cx="92785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陈小允起初对语文课是什么态度？后来，又有了什么变化</a:t>
            </a:r>
            <a:r>
              <a:rPr lang="en-US" altLang="zh-CN" sz="280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?</a:t>
            </a:r>
            <a:endParaRPr lang="zh-CN" altLang="en-US" sz="2800">
              <a:solidFill>
                <a:srgbClr val="0070C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258646" y="2847651"/>
            <a:ext cx="3657599" cy="2062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陈小允起初非常讨厌语文课，后来在出国前又有点喜欢语文课。</a:t>
            </a:r>
            <a:endParaRPr lang="zh-CN" altLang="en-US" sz="32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/>
      <p:bldP spid="20" grpId="0"/>
      <p:bldP spid="21" grpId="0"/>
      <p:bldP spid="22" grpId="0"/>
      <p:bldP spid="15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https://d.book118.com/098041010105006036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Calibri Light</vt:lpstr>
      <vt:lpstr>宋体</vt:lpstr>
      <vt:lpstr>黑体</vt:lpstr>
      <vt:lpstr>仿宋_GB2312</vt:lpstr>
      <vt:lpstr>楷体</vt:lpstr>
      <vt:lpstr>Times New Roman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2024-09-16T02:10:10.785</cp:lastPrinted>
  <dcterms:created xsi:type="dcterms:W3CDTF">2024-09-15T18:10:10Z</dcterms:created>
  <dcterms:modified xsi:type="dcterms:W3CDTF">2024-09-15T18:10:12Z</dcterms:modified>
</cp:coreProperties>
</file>