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DD74BC-0B41-4B97-A708-BF51BDA79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6789B7-404B-459A-B959-5D479CDE8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16182D-B249-49F4-8463-FA7B389D5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987405-DBC3-4565-95A5-FB05F075A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5FDE85-5135-40F1-B969-1844EC50C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35FCC5-0E4D-4676-945A-15645D1B5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B1ECA2-1EAE-4319-8E9F-47151F7AA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7637BB-4F8F-4877-8171-7B915CD8D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068914-0913-492E-A317-F02397353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50D512-8E6C-42DB-9452-4550AE904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C8056D-1A9E-4959-82C7-D95B72434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4104401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保护环境垃圾分类美术课件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垃圾分类与环境保护关系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各类垃圾特点及危害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美术创作在垃圾分类中作用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具体实践操作与案例分析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学生参与和社会影响力提升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垃圾分类与环境保护关系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511" r="1351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74" r="316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86" r="3038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通过分类投放、分类收集，把有用物资从垃圾中分离出来重新回收、利用，变废为宝，减少污染，保护环境。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垃圾分类意义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目前，我国垃圾分类工作已经全面启动，多个城市出台了相关法规和政策，推动垃圾分类的普及和实施。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垃圾分类现状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垃圾分类意义及现状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116" b="26116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垃圾分类可以减少垃圾对环境的污染，保护土壤、水源和空气等自然资源，维护生态平衡。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通过垃圾分类和回收利用，可以节约资源，推动循环经济的发展，实现经济、社会和环境的可持续发展。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保护生态环境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垃圾分类是环境保护的重要手段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通过垃圾分类，可以减少垃圾对环境的污染和破坏，是保护环境的有效措施之一。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环境保护推动垃圾分类的实施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随着环境保护意识的提高和相关政策的出台，垃圾分类得到了更广泛的推广和实施。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二者相互促进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垃圾分类和环境保护是相互促进的关系，只有大家共同参与到垃圾分类和环境保护中来，才能够实现垃圾减量、资源化和无害化的目标。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二者之间内在联系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各类垃圾特点及危害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可回收垃圾指具有再利用价值的废弃物，如废纸、废塑料、废玻璃、废金属等。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3755" r="2375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可回收垃圾可以通过回收、加工、再利用等环节，转化为新的资源，减少对自然资源的开采，同时减少垃圾填埋对环境的污染。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21208" b="212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" r="14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如果不进行回收处理，可回收垃圾将被当作普通垃圾处理，不仅浪费了资源，还会增加环境负担。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可回收垃圾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62" b="26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411" r="104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6764" b="1676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有害垃圾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有害垃圾指对人体健康或自然环境造成直接或潜在危害的废弃物，如废电池、废灯管、废药品、废油漆桶等。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有害垃圾含有对人体或环境有害的化学物质，如果处理不当，会对人体健康和环境造成严重危害。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有害垃圾如果被随意丢弃或处理不当，会污染土壤、水源和空气，危害人体健康和生态环境。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湿垃圾含有较高的水分和有机物，容易腐烂变质；干垃圾成分复杂，包括各种难以回收的废弃物。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湿垃圾指易腐垃圾，包括剩菜剩饭、果皮果核、菜叶菜根等；干垃圾指除可回收垃圾、有害垃圾和湿垃圾以外的其他废弃物。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湿垃圾如果不及时处理，会滋生细菌和病毒，产生恶臭和污染环境；干垃圾如果被随意丢弃或填埋，会占用大量土地资源，并对环境造成污染。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8750" r="18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4282" b="1428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湿垃圾和干垃圾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美术创作在垃圾分类中作用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通过鲜明的色彩、大胆的构图和创意的元素，设计出具有视觉冲击力的海报，吸引观众的注意力。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视觉冲击力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在海报中加入简洁明了的文字说明和符号，准确地传递垃圾分类的重要性和方法。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运用美术手法表现垃圾对环境的危害，激发观众的情感共鸣，增强他们参与垃圾分类的意愿。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创意海报设计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互动体验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设置手工艺品制作工作坊，让观众亲手参与制作过程，加深对垃圾分类的理解和认识。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成果展示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将制作完成的手工艺品进行展示，让观众看到废旧物品经过创意加工后的美丽和价值，激发他们参与垃圾分类的热情。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创意制作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利用废旧物品进行创意制作，如制作废纸篓、废旧衣物改造的环保袋等，展现美术在垃圾分类中的实际应用。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手工艺品制作与展示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https://d.book118.com/098041044011006032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2024-09-09T07:04:49.171</cp:lastPrinted>
  <dcterms:created xsi:type="dcterms:W3CDTF">2024-09-08T23:04:49Z</dcterms:created>
  <dcterms:modified xsi:type="dcterms:W3CDTF">2024-09-08T23:04:51Z</dcterms:modified>
</cp:coreProperties>
</file>