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3CD317-7122-436D-937D-F2A7993BA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1E4D67-FEA5-4647-B9C2-7240B5600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F0630-80FE-4395-836F-19EA8D313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EFD849-C8BA-457E-8E05-2BEBE77CF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4B7B07-F1E3-480E-83B6-39845E45C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79D395-F8FF-43AC-9C70-17947BC69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486E77-13FD-4BC0-B893-8C642A1C2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2A1D6A-5B13-4531-811B-7CDEB4E1B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422932-190B-4861-968D-280D8784F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ABD12E-8157-4893-B6D2-F29C8E857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8A538-DF1D-4D5A-B15A-562023D5C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410560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教师礼仪培训打造优秀的教师群体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教师礼仪概述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教师形象塑造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课堂教学礼仪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师生交往礼仪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校园活动礼仪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家校沟通礼仪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通过礼仪培训，使教师掌握基本的职业礼仪规范，提升整体职业素养。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4833" r="24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提升教师职业素养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教师作为学生成长道路上的引路人，其形象和行为对学生的影响深远。通过礼仪培训，有助于塑造教师良好的职业形象。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塑造良好教师形象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042" r="1804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375" r="21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规范的教师礼仪有助于营造和谐的师生关系，提高教育教学效果。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促进教育教学工作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服饰搭配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指导教师如何根据不同的场合选择合适的服饰，体现职业品味和修养。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言谈举止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教授教师正确的言谈举止规范，包括语言文明、态度友善、行为得体等方面。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仪容仪表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培训教师如何保持整洁、大方的仪容仪表，展现良好的职业形象。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社交礼仪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培训教师在社交场合中应遵循的礼仪规范，如会面、介绍、握手、名片交换等。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通过培训，使教师能够熟练掌握并运用基本的礼仪规范，提升个人形象和职业素养，更好地履行教育教学职责。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教师礼仪概述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礼仪是社会生活中，由于风俗习惯而形成的人们共同遵守的品行、程序、方式、容貌、风度等行为规则和形式。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礼仪定义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是人们生活和社会交往中约定俗成的，人们可以根据各式各样的礼仪规范，正确把握与外界的人际交往尺度，合理的处理好人与人的关系。如果没有这些礼仪规范，往往会使人们在交往中感到手足无措，乃至失礼于人，闹出笑话，所以熟悉和掌握礼仪，就可以做到触类旁通，待人接物恰到好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礼仪的定义与重要性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教师礼仪的特点与意义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教师礼仪带有强烈的职业性，是职业礼仪中的重要组成部分。良好的礼仪素质是需要许多小的牺牲组成的，形象地说，牺牲一些自我，从而让自己更加符合职业礼仪的要求。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教师礼仪特点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是学校工作的主体，不仅是科学文化知识的传播者，而且是学生思想道德的教育者。老师在传播知识的同时，以自己的言行举止、礼仪礼貌对学生进行着潜移默化的影响，从而对学生的言行举止发生作用。因此，老师要十分注意自己给学生留下的印象，要使自己从各方面成为一个优秀的、学生能够仿效的榜样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教师礼仪意义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教师礼仪的基本原则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原则：尊重他人的原则是教师礼仪的首要原则。它包括自尊和尊重他人两个方面。自尊就是在各种场合都要注意保持自己的人格和尊严；尊重他人就是重视他人的人格、习惯与利益，尊重是交际的基础和前提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真诚原则：真诚是做人之本，也是社交礼仪的一个重要原则。它主要指在人际交往中运用礼仪时，务必待人以诚、诚心诚意、诚实无欺、言行一致、表里如一。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宽容原则：宽容就是心胸宽广，“海纳百川，有容乃大”。能设身处地地为别人着想，能原谅别人过失，也是一种美德，被作为现代人的一种礼仪素养。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自律原则：这是礼仪的基础和出发点。学习、应用礼仪，最重要的就是要自我要求、自我约束、自我控制、自我对照、自我反省、自我检点。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教师形象塑造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保持面部干净，无过多油光和皮屑，女教师可化淡妆，以自然为主。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面部清洁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375" r="20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发型整齐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750" b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手部清洁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发型应简洁大方，避免过于夸张或花哨的发型，发色以自然色为主。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保持双手干净，指甲修剪整齐，不涂抹过于鲜艳的指甲油。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仪容仪表整洁大方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选择符合教师身份的服装，避免过于休闲或夸张的装扮，以大方得体为主。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2417" r="22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917" r="219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服装选择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服装色彩不宜过于鲜艳或花哨，以素雅、沉稳的色彩为主。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适当佩戴饰品，如简洁的项链、耳环等，避免过于夸张或繁多。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饰品佩戴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着装搭配合理得体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515" b="45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24" b="289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698" b="6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言谈举止文明优雅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语言规范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使用标准普通话，语言清晰、准确、流畅，避免使用粗俗或不当的语言。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态度友善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与学生和同事交流时，态度应友善、亲切，尊重他人。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举止得体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行为举止应稳重、端庄，避免过于轻浮或随意的动作。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课堂教学礼仪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制定教学计划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根据教学目标和学生实际情况，制定详细的教学计划，包括教学步骤、时间安排、教学方法等。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熟悉教学内容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深入研究教材和教学大纲，确保对教学内容有全面、深入的理解。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准备教学资料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提前准备好所需的课件、教具、实验器材等，确保教学过程的顺利进行。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542" r="17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课前准备充分周到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站立姿势挺拔，表情自然亲切，与学生保持眼神交流，传递出自信和热情。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保持良好教态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使用普通话，发音标准，语速适中，语调抑扬顿挫，确保学生听清听懂。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语言清晰准确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运用生动的案例、故事、比喻等，将抽象的知识具体化、形象化，激发学生的学习兴趣。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生动形象讲解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课中讲解生动有趣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耐心解答疑难问题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对于学生提出的疑难问题，要耐心细致地解答，直到学生完全理解。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关注学生个体差异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针对不同学生的实际情况和需求，提供个性化的指导和帮助。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及时回应学生问题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对学生的提问给予及时回应，不推诿、不敷衍。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课后答疑耐心细致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https://d.book118.com/098041056034006023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2024-08-29T16:15:28.581</cp:lastPrinted>
  <dcterms:created xsi:type="dcterms:W3CDTF">2024-08-29T08:15:28Z</dcterms:created>
  <dcterms:modified xsi:type="dcterms:W3CDTF">2024-08-29T08:15:30Z</dcterms:modified>
</cp:coreProperties>
</file>