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A217C8-5D3C-4A4F-8DA7-7D45C7371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FC59C9-8323-459B-B254-803EC186E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C853D4-F2D4-4E57-966D-EAEB8652B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2C7F74-004C-48C4-ADEC-8D176EFFA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C24006-D9DA-4FB9-B2C4-C37DB545C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E027B5-A879-484E-8AB8-1E19EFEA5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F38837-CBAB-4B4F-B1E9-31AF48FFE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A86DF9-6DD0-4B9C-A9C6-17E7564D1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D1441A-34E1-418E-869E-C19FFE4FA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FBA9D-C41B-48F0-9F0B-4215F1771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BB0A7D-5A4E-4601-B3F2-5E2D8BF3D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4112513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供应商管理形式分析报告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供应商管理形式分析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供应商管理策略分析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供应商管理最佳实践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分析供应商管理形式的优缺点，为企业选择合适的供应商管理形式提供参考。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随着市场竞争的加剧，供应商管理已成为企业核心竞争力的重要组成部分。选择合适的供应商管理形式对于企业降低成本、提高产品质量、增强市场竞争力具有重要意义。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本报告主要分析了常见的供应商管理形式，包括战略合作伙伴关系、短期合作关系、竞标选择等。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不同行业、不同企业的实际情况千差万别，本报告主要针对一般情况进行分析，对于特定情况可能不完全适用。此外，市场环境、法律法规等因素也会影响供应商管理形式的选择，需要在实际操作中综合考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供应商管理概述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供应商管理的定义和重要性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供应商管理是指企业对其供应商进行选择、评估、开发、维护等全过程的管理活动，旨在确保供应商能够提供高质量、可靠、及时的商品和服务，满足企业生产经营的需求。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供应商管理定义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市场竞争的加剧，企业与供应商之间的关系越来越紧密，供应商管理的好坏直接影响到企业的生产成本、产品质量、交货期等方面，进而影响企业的竞争力。有效的供应商管理能够降低企业采购成本、提高采购效率，同时提升产品质量和创新能力，增强企业的竞争优势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供应商管理重要性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建立完善的供应商维护机制，及时解决供应商在供货过程中出现的问题，确保供应商能够及时提供所需的商品和服务。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选择合适的供应商是供应商管理的第一步，需要考虑供应商的资质、信誉、供货能力、价格等因素，确保供应商能够满足企业的需求。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定期对供应商进行评估，包括质量、交货期、价格、服务等指标，确保供应商始终能够提供高质量的商品和服务。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供应商开发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不断开发新的供应商，引入竞争机制，降低采购成本，同时与现有供应商保持良好合作关系，共同提升产品质量和服务水平。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供应商管理的关键要素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供应商管理形式分析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灵活性高，易于更换供应商，降低交易成本和风险。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缺乏长期合作和战略协同，可能导致供应链不稳定，影响企业长期发展。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短期供应商管理形式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稳定性和可靠性高，有利于降低交易成本和风险，提高供应链整体竞争力。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灵活性相对较低，需要投入更多的资源和时间进行供应商开发和维护。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长期供应商管理形式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混合供应商管理形式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灵活性和稳定性相结合，既关注短期利益又注重长期合作和战略协同。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需要具备较高的供应商管理能力，掌握不同供应商的特点和需求，以实现最佳的合作关系。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https://d.book118.com/098041125135006036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2024-09-16T10:56:12.111</cp:lastPrinted>
  <dcterms:created xsi:type="dcterms:W3CDTF">2024-09-16T02:56:12Z</dcterms:created>
  <dcterms:modified xsi:type="dcterms:W3CDTF">2024-09-16T02:56:14Z</dcterms:modified>
</cp:coreProperties>
</file>