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5309D6-6A78-4855-B242-AD2CB0946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501624-5364-4D7C-9A37-68CF9EDE7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CC0A9C-A67F-4F04-897E-8E2F7092C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43E558-5981-4333-8CBD-FED9B1A32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691DDB-45B1-4684-8FE4-32194D0034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C9B39F-9DB3-437B-934A-553D559628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674FBB-2266-4D4B-8E1B-567426CC17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21D281-DFC9-4DD3-96C0-B1A3E34FD3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5D905-3E77-4071-BF54-2174317DFE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62333-0042-4A7D-94E7-F95424A8C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850E1B-E18E-4D34-96DE-7B2E65C2E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42041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医学基础知识的巧妙速记法全面掌握个关键要点的学习指南迅速备战重要考试的利器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医学基础知识概述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巧妙速记法介绍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关键要点全面掌握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学习指南与备考策略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迅速备战重要考试利器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医学基础知识概述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奠定医学学习基础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医学基础知识是医学学习的起点，为后续专业课程的学习打下坚实的基础。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提高临床实践能力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掌握医学基础知识有助于更好地理解疾病的发生、发展和转归，提高临床诊断和治疗能力。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应对各类医学考试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无论是执业医师考试、职称晋升考试还是其他医学类考试，医学基础知识都是必考内容。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医学基础知识重要性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临床医学学科</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如内科学、外科学、妇产科学、儿科学等，这些学科与临床实践密切相关，需要运用医学基础知识进行分析和判断。</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知识点相互关联</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医学基础知识各学科之间相互渗透、相互联系，需要学习者具备跨学科整合的能力。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基础医学学科</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包括解剖学、生理学、病理学、药理学等，这些学科是医学基础知识的重要组成部分，具有知识点繁多、理论性强等特点。</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学科分类与特点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92" r="18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系统学习法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联想记忆法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比较学习法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重复巩固法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学习方法与技巧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按照学科体系进行有计划的系统学习，逐步掌握各学科的基本概念和知识点。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通过对比相似或相反的知识点进行记忆，加深理解和记忆印象。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运用联想思维将相关知识点联系起来记忆，提高记忆效率。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定期回顾和巩固已学过的知识点，避免遗忘和混淆。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巧妙速记法介绍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利用已知信息与新信息之间的联系，创建有意义的联想。</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可以通过形象联想、声音联想、语义联想等方式进行。</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例如，将骨骼名称与相似形状的物体相联系，以便记忆。</a:t>
              </a:r>
            </a:p>
          </p:txBody>
        </p:sp>
      </p:grpSp>
      <p:pic>
        <p:nvPicPr>
          <p:cNvPr id="14" name="Picture 14"/>
          <p:cNvPicPr>
            <a:picLocks noChangeAspect="1"/>
          </p:cNvPicPr>
          <p:nvPr/>
        </p:nvPicPr>
        <p:blipFill>
          <a:blip r:embed="rId2"/>
          <a:srcRect t="8252" b="825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8252" b="825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联想记忆法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图表归纳法</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将复杂的知识点通过图表、流程图等方式进行简化。</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有助于形成清晰的知识结构和脉络。</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便于记忆和回顾，提高学习效率。</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将知识点编成口诀或歌曲，增加记忆趣味性。</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利用韵律和节奏帮助记忆，提高记忆效果。</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例如，通过口诀记忆十二对脑神经的名称和顺序。</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口诀助记法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故事串联法</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通过故事中的角色、事件等元素帮助记忆。</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增加学习的趣味性和参与度，提高记忆效果。</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将知识点融入故事中，形成连贯的情节。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关键要点全面掌握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呼吸系统生理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肺通气、肺换气和气体在血液中的运输。</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循环系统生理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心肌细胞的生物电现象和生理特性、心脏的泵血功能、血管生理和心血管活动的调节。</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血液生理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血液的组成和理化特性、血细胞的功能和生成、生理性止血和血液凝固。</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人体功能调节方式</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神经调节、体液调节和自身调节。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细胞基本功能</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细胞膜的物质转运、细胞的信号转导、细胞的生物电现象和肌细胞的收缩功能。</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生理学关键要点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https://d.book118.com/098042041067006035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2024-09-14T07:57:42.539</cp:lastPrinted>
  <dcterms:created xsi:type="dcterms:W3CDTF">2024-09-13T23:57:42Z</dcterms:created>
  <dcterms:modified xsi:type="dcterms:W3CDTF">2024-09-13T23:57:44Z</dcterms:modified>
</cp:coreProperties>
</file>