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861ADD-2BD9-4E44-A836-6DE2703F7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32A5B6-26CC-462D-91D0-1DE3774C7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D518B9-F4F8-4F13-B329-563EC4D16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3246D5-5EC4-459E-A0E3-E2B333F9F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CD413E-047A-476F-A180-2A5A85690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CC6744-C1E6-4908-8F55-E893DC1E7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D63116-F719-4E94-B8B7-0EC5A11FA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4BA29C-C2C0-47CB-B325-43345A1B3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645B14-3EC0-4033-A393-0C2FA4536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30D8F7-C063-43B1-B544-1AEF0144B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0D13DC-AF06-42FC-9BDF-AA8D0F500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4311302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2023年惠普公司在中国的经营之道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市场分析与定位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产品策略与创新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营销策略与实施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渠道拓展与优化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服务体系完善与升级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组织架构调整与人才队伍建设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市场分析与定位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中国作为全球最大的PC市场，持续保持强劲增长，为惠普公司提供了广阔的市场空间。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消费升级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随着消费者购买力提升，对高品质、个性化产品的需求不断增长。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数字化转型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中国企业及政府的数字化转型加速，对云计算、大数据、人工智能等技术的需求日益旺盛。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中国市场现状及趋势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中国消费市场日趋年轻化，90后、00后成为消费主力军，注重品牌、品质和体验。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消费者追求个性化表达，对产品设计、颜色、配置等有多样化需求。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消费者对智能设备的依赖程度加深，对设备的互联互通、智能应用等功能有较高期望。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联想作为中国市场上的主要竞争对手，拥有完善的销售网络和售后服务体系，产品线覆盖全面。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戴尔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戴尔以高端市场为主打，强调产品品质和技术创新，在企业和政府市场有较高份额。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华为凭借其在通信领域的优势，跨界进入PC市场后迅速崛起，成为不可忽视的竞争对手。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惠普公司致力于技术创新和产品研发，以满足消费者对新技术、新功能的需求。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526" r="1452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高品质保障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惠普公司坚持提供高品质的产品和服务，树立良好的品牌形象和口碑。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针对消费者的个性化需求，提供定制化的产品和服务，打造独特的竞争优势。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惠普公司市场定位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产品策略与创新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企业级产品线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针对企业客户，提供服务器、存储设备、网络设备等企业级产品，满足企业的IT基础设施建设和升级需求。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打印产品线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针对个人和企业用户，提供打印机、扫描仪、多功能一体机等打印设备，满足用户的文档输出和数字化需求。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个人电脑产品线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针对个人用户，提供高性能、轻薄便携的笔记本电脑和平板电脑，满足不同消费者的工作、学习和娱乐需求。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针对不同用户群体的产品线规划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将人工智能技术应用于产品中，实现智能语音助手、智能图像识别等功能，提高产品的易用性和智能化水平。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5G通信技术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将5G通信技术应用于产品中，实现高速数据传输和低延迟通信，为用户提供更加便捷的网络连接体验。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处理器技术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采用最新的处理器技术，提高产品的计算能力和运行效率，为用户提供更加流畅的使用体验。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4102" r="410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核心产品与技术创新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000" r="18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加强与本地供应商的合作，优化供应链管理，降低生产成本和库存风险，提高产品的市场竞争力。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研发团队建设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加强本地研发团队建设，提高研发人员的专业技能和创新能力，为产品创新和升级提供有力支持。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本地化生产布局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优化生产布局，提高本地化生产能力和效率，缩短产品上市周期，满足市场需求。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本地化研发与生产能力提升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583" r="175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与主流的芯片厂商建立紧密的合作关系，共同推动处理器技术的创新和应用，提高产品的性能和竞争力。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与芯片厂商合作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与知名的软件开发商合作，共同开发适用于惠普产品的软件和应用，提供更加丰富的用户体验和功能。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与软件开发商合作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积极参与行业组织的活动和标准制定，推动行业技术的创新和发展，为惠普产品的创新提供有力支持。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与行业组织合作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与合作伙伴共同推动产品创新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营销策略与实施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通过广告、公关活动等多渠道传播惠普公司的品牌理念、产品特点和企业文化，提升品牌知名度和美誉度。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强化品牌形象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积极参与行业展会、技术研讨会等活动，展示惠普公司的技术实力和创新能力，树立行业领导地位。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打造行业影响力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关注环保、教育等公益事业，积极履行企业社会责任，提升品牌形象和社会认可度。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社会责任践行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品牌传播与形象塑造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线上营销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利用官方网站、社交媒体、电商平台等渠道进行产品推广和销售，提供便捷的购物体验和个性化的服务。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线下营销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通过实体店、体验中心等场所，让消费者亲身感受惠普产品的品质和性能，增强购买意愿。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线上线下融合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打通线上线下营销渠道，实现信息共享、资源互补，为消费者提供全方位的购物体验。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线上线下融合的全渠道营销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针对企业用户的需求，提供定制化的解决方案和专业的售后服务，建立长期稳定的合作关系。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企业用户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关注个人用户的消费习惯和喜好，推出符合其需求的产品和服务，提高用户满意度和忠诚度。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个人用户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根据不同行业和地区的特点和需求，制定差异化的营销策略和产品方案，实现精准营销。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不同行业和地区用户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针对不同用户群体的定制化营销方案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https://d.book118.com/098043113024006036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2024-09-15T08:29:32.929</cp:lastPrinted>
  <dcterms:created xsi:type="dcterms:W3CDTF">2024-09-15T00:29:32Z</dcterms:created>
  <dcterms:modified xsi:type="dcterms:W3CDTF">2024-09-15T00:29:34Z</dcterms:modified>
</cp:coreProperties>
</file>