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53.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40.xml" /><Relationship Id="rId11"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10" Type="http://schemas.openxmlformats.org/officeDocument/2006/relationships/slideMaster" Target="../slideMasters/slideMaster2.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7.xml" /><Relationship Id="rId10" Type="http://schemas.openxmlformats.org/officeDocument/2006/relationships/tags" Target="../tags/tag86.xml" /><Relationship Id="rId11" Type="http://schemas.openxmlformats.org/officeDocument/2006/relationships/tags" Target="../tags/tag87.xml" /><Relationship Id="rId12" Type="http://schemas.openxmlformats.org/officeDocument/2006/relationships/tags" Target="../tags/tag88.xml"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slideMaster" Target="../slideMasters/slideMaster2.xml" /><Relationship Id="rId2" Type="http://schemas.openxmlformats.org/officeDocument/2006/relationships/tags" Target="../tags/tag78.xml"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tags" Target="../tags/tag8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ADBE9A-6921-4B1C-A8ED-8C3C28373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A16760-2C07-445A-A406-F1C044A80D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E3AA02-51DA-4250-8ACF-340B39D06B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8D3689-ECE9-46EB-9440-91C2AF806D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E6CC05-2938-4929-B3AE-1FF8E80524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3C746E-3E67-4785-BB82-31317B9875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D3E931-2D46-4646-A8CA-6766EEB3D9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8D4665-030D-4E08-93FB-B0A0840486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E76389-7CF7-414B-8097-9E847AB0CF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6619FC-1660-4A82-9047-81FD713EE5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7320FA-8BFB-4248-BC4D-B0DF0F08CF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15" name="任意多边形 14"/>
          <p:cNvSpPr/>
          <p:nvPr>
            <p:custDataLst>
              <p:tags r:id="rId1"/>
            </p:custDataLst>
          </p:nvPr>
        </p:nvSpPr>
        <p:spPr>
          <a:xfrm>
            <a:off x="-14605" y="-14605"/>
            <a:ext cx="6006465" cy="6897370"/>
          </a:xfrm>
          <a:custGeom>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1"/>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2" name="任意多边形 11"/>
          <p:cNvSpPr/>
          <p:nvPr>
            <p:custDataLst>
              <p:tags r:id="rId2"/>
            </p:custDataLst>
          </p:nvPr>
        </p:nvSpPr>
        <p:spPr>
          <a:xfrm rot="16200000">
            <a:off x="-1402080" y="1361440"/>
            <a:ext cx="6894830" cy="411988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lt1"/>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1" name="任意多边形 10"/>
          <p:cNvSpPr/>
          <p:nvPr>
            <p:custDataLst>
              <p:tags r:id="rId3"/>
            </p:custDataLst>
          </p:nvPr>
        </p:nvSpPr>
        <p:spPr>
          <a:xfrm rot="16200000">
            <a:off x="-1342039" y="2313346"/>
            <a:ext cx="4864351" cy="223107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7659" h="3513">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25" name="圆角矩形 24"/>
          <p:cNvSpPr/>
          <p:nvPr>
            <p:custDataLst>
              <p:tags r:id="rId4"/>
            </p:custDataLst>
          </p:nvPr>
        </p:nvSpPr>
        <p:spPr>
          <a:xfrm rot="10800000">
            <a:off x="5155565" y="3855720"/>
            <a:ext cx="5383530" cy="11112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10" name="直接连接符 9"/>
          <p:cNvCxnSpPr/>
          <p:nvPr>
            <p:custDataLst>
              <p:tags r:id="rId5"/>
            </p:custDataLst>
          </p:nvPr>
        </p:nvCxnSpPr>
        <p:spPr>
          <a:xfrm>
            <a:off x="11197590" y="3002915"/>
            <a:ext cx="215900"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6"/>
            </p:custDataLst>
          </p:nvPr>
        </p:nvCxnSpPr>
        <p:spPr>
          <a:xfrm flipH="1">
            <a:off x="11305540" y="1934210"/>
            <a:ext cx="0" cy="59499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7"/>
            </p:custDataLst>
          </p:nvPr>
        </p:nvCxnSpPr>
        <p:spPr>
          <a:xfrm flipH="1">
            <a:off x="11305540" y="3476625"/>
            <a:ext cx="0" cy="63690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2" name="椭圆 21"/>
          <p:cNvSpPr/>
          <p:nvPr>
            <p:custDataLst>
              <p:tags r:id="rId8"/>
            </p:custDataLst>
          </p:nvPr>
        </p:nvSpPr>
        <p:spPr>
          <a:xfrm>
            <a:off x="10027285" y="4343400"/>
            <a:ext cx="538480" cy="53848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21" name="椭圆 20"/>
          <p:cNvSpPr/>
          <p:nvPr>
            <p:custDataLst>
              <p:tags r:id="rId9"/>
            </p:custDataLst>
          </p:nvPr>
        </p:nvSpPr>
        <p:spPr>
          <a:xfrm>
            <a:off x="10133965" y="4450080"/>
            <a:ext cx="325120" cy="325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90" name="向下箭头"/>
          <p:cNvSpPr/>
          <p:nvPr>
            <p:custDataLst>
              <p:tags r:id="rId10"/>
            </p:custDataLst>
          </p:nvPr>
        </p:nvSpPr>
        <p:spPr>
          <a:xfrm>
            <a:off x="10238105" y="4542790"/>
            <a:ext cx="118745" cy="139700"/>
          </a:xfrm>
          <a:custGeom>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4" name="任意多边形 13"/>
          <p:cNvSpPr/>
          <p:nvPr>
            <p:custDataLst>
              <p:tags r:id="rId11"/>
            </p:custDataLst>
          </p:nvPr>
        </p:nvSpPr>
        <p:spPr>
          <a:xfrm>
            <a:off x="8945880" y="5997575"/>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9" name="署名"/>
          <p:cNvSpPr txBox="1">
            <a:spLocks noGrp="1"/>
          </p:cNvSpPr>
          <p:nvPr>
            <p:ph type="body" idx="3" hasCustomPrompt="1"/>
            <p:custDataLst>
              <p:tags r:id="rId12"/>
            </p:custDataLst>
          </p:nvPr>
        </p:nvSpPr>
        <p:spPr>
          <a:xfrm>
            <a:off x="2273300" y="4438650"/>
            <a:ext cx="7589520" cy="661670"/>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lumMod val="85000"/>
                    <a:lumOff val="15000"/>
                  </a:schemeClr>
                </a:solidFill>
                <a:latin typeface="MiSans Heavy"/>
                <a:ea typeface="MiSans Heavy"/>
                <a:cs typeface="MiSans Normal" panose="00000500000000000000" charset="-122"/>
                <a:sym typeface="+mn-ea"/>
              </a:defRPr>
            </a:lvl1pPr>
          </a:lstStyle>
          <a:p>
            <a:pPr lvl="0" algn="r">
              <a:buClrTx/>
              <a:buSzTx/>
              <a:buFontTx/>
            </a:pPr>
            <a:r>
              <a:rPr>
                <a:sym typeface="+mn-ea"/>
              </a:rPr>
              <a:t>单击编辑文本</a:t>
            </a:r>
            <a:endParaRPr>
              <a:sym typeface="+mn-ea"/>
            </a:endParaRPr>
          </a:p>
        </p:txBody>
      </p:sp>
      <p:sp>
        <p:nvSpPr>
          <p:cNvPr id="8" name="副标题"/>
          <p:cNvSpPr txBox="1">
            <a:spLocks noGrp="1"/>
          </p:cNvSpPr>
          <p:nvPr>
            <p:ph type="body" idx="2" hasCustomPrompt="1"/>
            <p:custDataLst>
              <p:tags r:id="rId13"/>
            </p:custDataLst>
          </p:nvPr>
        </p:nvSpPr>
        <p:spPr>
          <a:xfrm>
            <a:off x="2273935" y="1953895"/>
            <a:ext cx="8413115" cy="556260"/>
          </a:xfrm>
          <a:prstGeom prst="rect">
            <a:avLst/>
          </a:prstGeom>
          <a:noFill/>
        </p:spPr>
        <p:txBody>
          <a:bodyPr wrap="square" lIns="91440" tIns="45720" rIns="144145" bIns="45720" rtlCol="0" anchor="t">
            <a:normAutofit/>
          </a:bodyPr>
          <a:lstStyle>
            <a:lvl1pPr marL="0" marR="0" lvl="0" algn="r" defTabSz="914400" rtl="0" eaLnBrk="1" fontAlgn="auto" latinLnBrk="0" hangingPunct="1">
              <a:lnSpc>
                <a:spcPct val="100000"/>
              </a:lnSpc>
              <a:buClrTx/>
              <a:buSzTx/>
              <a:buFontTx/>
              <a:buNone/>
              <a:defRPr kumimoji="0" lang="zh-CN" altLang="en-US" sz="2400" b="0" i="0" u="none" strike="noStrike" kern="1200" cap="none" spc="0" normalizeH="0" baseline="0" noProof="1">
                <a:solidFill>
                  <a:schemeClr val="tx1">
                    <a:lumMod val="50000"/>
                    <a:lumOff val="50000"/>
                  </a:schemeClr>
                </a:solidFill>
                <a:latin typeface="+mj-ea"/>
                <a:ea typeface="+mj-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7" name="标题"/>
          <p:cNvSpPr txBox="1">
            <a:spLocks noGrp="1"/>
          </p:cNvSpPr>
          <p:nvPr>
            <p:ph type="title" idx="1" hasCustomPrompt="1"/>
            <p:custDataLst>
              <p:tags r:id="rId14"/>
            </p:custDataLst>
          </p:nvPr>
        </p:nvSpPr>
        <p:spPr>
          <a:xfrm>
            <a:off x="2273300" y="2510155"/>
            <a:ext cx="8413750" cy="1709420"/>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7200" b="0" i="0" u="none" strike="noStrike" kern="1200" cap="none" spc="0" normalizeH="0" baseline="0" noProof="1">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6"/>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8" name="正文"/>
          <p:cNvSpPr txBox="1">
            <a:spLocks noGrp="1"/>
          </p:cNvSpPr>
          <p:nvPr>
            <p:ph idx="3"/>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a:sym typeface="+mn-ea"/>
              </a:rPr>
              <a:t>第二级</a:t>
            </a:r>
            <a:endParaRPr>
              <a:sym typeface="+mn-ea"/>
            </a:endParaRPr>
          </a:p>
          <a:p>
            <a:pPr lvl="2">
              <a:spcBef>
                <a:spcPts val="1200"/>
              </a:spcBef>
              <a:spcAft>
                <a:spcPct val="0"/>
              </a:spcAft>
            </a:pPr>
            <a:r>
              <a:rPr>
                <a:sym typeface="+mn-ea"/>
              </a:rPr>
              <a:t>第三级</a:t>
            </a:r>
            <a:endParaRPr>
              <a:sym typeface="+mn-ea"/>
            </a:endParaRPr>
          </a:p>
          <a:p>
            <a:pPr lvl="3">
              <a:spcBef>
                <a:spcPts val="1200"/>
              </a:spcBef>
              <a:spcAft>
                <a:spcPct val="0"/>
              </a:spcAft>
            </a:pPr>
            <a:r>
              <a:rPr>
                <a:sym typeface="+mn-ea"/>
              </a:rPr>
              <a:t>第四级</a:t>
            </a:r>
            <a:endParaRPr>
              <a:sym typeface="+mn-ea"/>
            </a:endParaRPr>
          </a:p>
          <a:p>
            <a:pPr lvl="4">
              <a:spcBef>
                <a:spcPts val="1200"/>
              </a:spcBef>
              <a:spcAft>
                <a:spcPct val="0"/>
              </a:spcAft>
            </a:pPr>
            <a:r>
              <a:rPr>
                <a:sym typeface="+mn-ea"/>
              </a:rPr>
              <a:t>第五级</a:t>
            </a:r>
            <a:endParaRPr>
              <a:sym typeface="+mn-ea"/>
            </a:endParaRPr>
          </a:p>
        </p:txBody>
      </p:sp>
      <p:sp>
        <p:nvSpPr>
          <p:cNvPr id="14" name="任意多边形 13"/>
          <p:cNvSpPr/>
          <p:nvPr>
            <p:custDataLst>
              <p:tags r:id="rId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标题"/>
          <p:cNvSpPr txBox="1">
            <a:spLocks noGrp="1"/>
          </p:cNvSpPr>
          <p:nvPr>
            <p:ph type="title" idx="1"/>
            <p:custDataLst>
              <p:tags r:id="rId3"/>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4"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cxnSp>
        <p:nvCxnSpPr>
          <p:cNvPr id="60" name="直接连接符 59"/>
          <p:cNvCxnSpPr/>
          <p:nvPr>
            <p:custDataLst>
              <p:tags r:id="rId1"/>
            </p:custDataLst>
          </p:nvPr>
        </p:nvCxnSpPr>
        <p:spPr>
          <a:xfrm flipH="1">
            <a:off x="3509010" y="1475105"/>
            <a:ext cx="0" cy="4572000"/>
          </a:xfrm>
          <a:prstGeom prst="line">
            <a:avLst/>
          </a:prstGeom>
          <a:ln>
            <a:solidFill>
              <a:schemeClr val="bg2">
                <a:lumMod val="50000"/>
                <a:alpha val="20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8" name="任意多边形 7"/>
          <p:cNvSpPr/>
          <p:nvPr>
            <p:custDataLst>
              <p:tags r:id="rId2"/>
            </p:custDataLst>
          </p:nvPr>
        </p:nvSpPr>
        <p:spPr>
          <a:xfrm>
            <a:off x="-18415" y="0"/>
            <a:ext cx="2251075" cy="871855"/>
          </a:xfrm>
          <a:custGeom>
            <a:cxnLst>
              <a:cxn ang="3">
                <a:pos x="hc" y="t"/>
              </a:cxn>
              <a:cxn ang="cd2">
                <a:pos x="l" y="vc"/>
              </a:cxn>
              <a:cxn ang="cd4">
                <a:pos x="hc" y="b"/>
              </a:cxn>
              <a:cxn ang="0">
                <a:pos x="r" y="vc"/>
              </a:cxn>
            </a:cxnLst>
            <a:rect l="l" t="t" r="r" b="b"/>
            <a:pathLst>
              <a:path w="3545" h="1373">
                <a:moveTo>
                  <a:pt x="0" y="0"/>
                </a:moveTo>
                <a:lnTo>
                  <a:pt x="3545" y="0"/>
                </a:lnTo>
                <a:lnTo>
                  <a:pt x="3545" y="1023"/>
                </a:lnTo>
                <a:cubicBezTo>
                  <a:pt x="3545" y="1217"/>
                  <a:pt x="3389" y="1373"/>
                  <a:pt x="3195" y="1373"/>
                </a:cubicBezTo>
                <a:lnTo>
                  <a:pt x="9" y="1373"/>
                </a:lnTo>
                <a:lnTo>
                  <a:pt x="0" y="1373"/>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副标题"/>
          <p:cNvSpPr txBox="1">
            <a:spLocks noGrp="1"/>
          </p:cNvSpPr>
          <p:nvPr>
            <p:ph type="body" idx="2" hasCustomPrompt="1"/>
            <p:custDataLst>
              <p:tags r:id="rId3"/>
            </p:custDataLst>
          </p:nvPr>
        </p:nvSpPr>
        <p:spPr>
          <a:xfrm>
            <a:off x="1165860" y="4138930"/>
            <a:ext cx="1375408" cy="1951990"/>
          </a:xfrm>
          <a:prstGeom prst="rect">
            <a:avLst/>
          </a:prstGeom>
          <a:noFill/>
        </p:spPr>
        <p:txBody>
          <a:bodyPr vert="eaVert" wrap="square" lIns="91440" tIns="45720" rIns="91440" bIns="45720" rtlCol="0" anchor="ctr">
            <a:normAutofit/>
          </a:bodyPr>
          <a:lstStyle>
            <a:lvl1pPr marL="0" marR="0" lvl="0" algn="just" defTabSz="914400" rtl="0" eaLnBrk="1" fontAlgn="auto" latinLnBrk="0" hangingPunct="1">
              <a:lnSpc>
                <a:spcPct val="100000"/>
              </a:lnSpc>
              <a:buClrTx/>
              <a:buSzTx/>
              <a:buFontTx/>
              <a:buNone/>
              <a:defRPr kumimoji="0" lang="en-US" altLang="zh-CN" sz="2000" b="0" i="0" u="none" strike="noStrike" kern="1200" cap="none" spc="0" normalizeH="0" baseline="0" noProof="1">
                <a:solidFill>
                  <a:schemeClr val="bg1">
                    <a:lumMod val="85000"/>
                  </a:schemeClr>
                </a:solidFill>
                <a:latin typeface="MiSans Heavy"/>
                <a:ea typeface="MiSans Heavy"/>
                <a:cs typeface="MiSans Normal" panose="00000500000000000000" charset="-122"/>
                <a:sym typeface="+mn-ea"/>
              </a:defRPr>
            </a:lvl1pPr>
          </a:lstStyle>
          <a:p>
            <a:pPr lvl="0" algn="just">
              <a:buClrTx/>
              <a:buSzTx/>
              <a:buFontTx/>
            </a:pPr>
            <a:r>
              <a:rPr err="1">
                <a:sym typeface="+mn-ea"/>
              </a:rPr>
              <a:t>单击编辑副标题</a:t>
            </a:r>
            <a:endParaRPr>
              <a:sym typeface="+mn-ea"/>
            </a:endParaRPr>
          </a:p>
        </p:txBody>
      </p:sp>
      <p:sp>
        <p:nvSpPr>
          <p:cNvPr id="6" name="标题"/>
          <p:cNvSpPr txBox="1">
            <a:spLocks noGrp="1"/>
          </p:cNvSpPr>
          <p:nvPr>
            <p:ph type="title" idx="1" hasCustomPrompt="1"/>
            <p:custDataLst>
              <p:tags r:id="rId4"/>
            </p:custDataLst>
          </p:nvPr>
        </p:nvSpPr>
        <p:spPr>
          <a:xfrm>
            <a:off x="1166495" y="1793240"/>
            <a:ext cx="1375410" cy="2122210"/>
          </a:xfrm>
          <a:prstGeom prst="rect">
            <a:avLst/>
          </a:prstGeom>
          <a:noFill/>
        </p:spPr>
        <p:txBody>
          <a:bodyPr vert="eaVert" wrap="square" lIns="91440" tIns="45720" rIns="91440" bIns="45720" rtlCol="0" anchor="ctr">
            <a:normAutofit/>
          </a:bodyPr>
          <a:lstStyle>
            <a:lvl1pPr marL="0" marR="0" lvl="0" algn="r" defTabSz="914400" rtl="0" eaLnBrk="1" fontAlgn="auto" latinLnBrk="0" hangingPunct="1">
              <a:lnSpc>
                <a:spcPct val="100000"/>
              </a:lnSpc>
              <a:buClrTx/>
              <a:buSzTx/>
              <a:buFontTx/>
              <a:buNone/>
              <a:defRPr kumimoji="0" lang="zh-CN" altLang="en-US" sz="6000" b="0" i="0" u="none" strike="noStrike" kern="1200" cap="none" spc="0" normalizeH="0" baseline="0" noProof="1">
                <a:solidFill>
                  <a:schemeClr val="tx1">
                    <a:lumMod val="85000"/>
                    <a:lumOff val="15000"/>
                  </a:schemeClr>
                </a:solidFill>
                <a:latin typeface="+mj-ea"/>
                <a:ea typeface="+mj-ea"/>
                <a:cs typeface="MiSans Normal" panose="00000500000000000000" charset="-122"/>
                <a:sym typeface="+mn-ea"/>
              </a:defRPr>
            </a:lvl1pPr>
          </a:lstStyle>
          <a:p>
            <a:pPr lvl="0" algn="l">
              <a:buClrTx/>
              <a:buSzTx/>
              <a:buFontTx/>
            </a:pPr>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12" name="椭圆 11"/>
          <p:cNvSpPr/>
          <p:nvPr>
            <p:custDataLst>
              <p:tags r:id="rId1"/>
            </p:custDataLst>
          </p:nvPr>
        </p:nvSpPr>
        <p:spPr>
          <a:xfrm rot="16200000">
            <a:off x="977900" y="1336040"/>
            <a:ext cx="4351020" cy="4351020"/>
          </a:xfrm>
          <a:prstGeom prst="ellipse">
            <a:avLst/>
          </a:prstGeom>
          <a:solidFill>
            <a:schemeClr val="lt1"/>
          </a:solidFill>
          <a:ln>
            <a:noFill/>
          </a:ln>
          <a:effectLst>
            <a:outerShdw blurRad="495300" dist="38100" dir="2700000" algn="tl" rotWithShape="0">
              <a:schemeClr val="accent1">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1" name="椭圆 10"/>
          <p:cNvSpPr/>
          <p:nvPr>
            <p:custDataLst>
              <p:tags r:id="rId2"/>
            </p:custDataLst>
          </p:nvPr>
        </p:nvSpPr>
        <p:spPr>
          <a:xfrm rot="16200000">
            <a:off x="1828800" y="2186940"/>
            <a:ext cx="2649220" cy="2649220"/>
          </a:xfrm>
          <a:prstGeom prst="ellipse">
            <a:avLst/>
          </a:pr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9" name="弧形 8"/>
          <p:cNvSpPr/>
          <p:nvPr>
            <p:custDataLst>
              <p:tags r:id="rId3"/>
            </p:custDataLst>
          </p:nvPr>
        </p:nvSpPr>
        <p:spPr>
          <a:xfrm>
            <a:off x="301625" y="659765"/>
            <a:ext cx="5703570" cy="5703570"/>
          </a:xfrm>
          <a:prstGeom prst="arc">
            <a:avLst>
              <a:gd name="adj1" fmla="val 16200000"/>
              <a:gd name="adj2" fmla="val 5319923"/>
            </a:avLst>
          </a:prstGeom>
          <a:ln>
            <a:solidFill>
              <a:schemeClr val="bg2">
                <a:lumMod val="85000"/>
              </a:schemeClr>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 name="圆角矩形 9"/>
          <p:cNvSpPr/>
          <p:nvPr>
            <p:custDataLst>
              <p:tags r:id="rId4"/>
            </p:custDataLst>
          </p:nvPr>
        </p:nvSpPr>
        <p:spPr>
          <a:xfrm rot="10800000">
            <a:off x="6876415" y="3851910"/>
            <a:ext cx="2408555" cy="15938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4" name="任意多边形 13"/>
          <p:cNvSpPr/>
          <p:nvPr>
            <p:custDataLst>
              <p:tags r:id="rId5"/>
            </p:custDataLst>
          </p:nvPr>
        </p:nvSpPr>
        <p:spPr>
          <a:xfrm flipV="1">
            <a:off x="8945880" y="0"/>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节编号"/>
          <p:cNvSpPr txBox="1">
            <a:spLocks noGrp="1"/>
          </p:cNvSpPr>
          <p:nvPr>
            <p:ph type="body" idx="2" hasCustomPrompt="1"/>
            <p:custDataLst>
              <p:tags r:id="rId6"/>
            </p:custDataLst>
          </p:nvPr>
        </p:nvSpPr>
        <p:spPr>
          <a:xfrm>
            <a:off x="1828800" y="3004185"/>
            <a:ext cx="2649220" cy="1208405"/>
          </a:xfrm>
          <a:prstGeom prst="rect">
            <a:avLst/>
          </a:prstGeom>
          <a:noFill/>
        </p:spPr>
        <p:txBody>
          <a:bodyPr wrap="square" lIns="91440" tIns="45720" rIns="91440" bIns="45720" rtlCol="0" anchor="t" anchorCtr="0">
            <a:normAutofit/>
          </a:bodyPr>
          <a:lstStyle>
            <a:lvl1pPr marL="0" marR="0" lvl="0" algn="ctr" defTabSz="914400" rtl="0" eaLnBrk="1" fontAlgn="auto" latinLnBrk="0" hangingPunct="1">
              <a:lnSpc>
                <a:spcPct val="100000"/>
              </a:lnSpc>
              <a:buClrTx/>
              <a:buSzTx/>
              <a:buFontTx/>
              <a:buNone/>
              <a:defRPr kumimoji="0" lang="en-US" altLang="zh-CN" sz="6000" b="0" i="0" u="none" strike="noStrike" kern="1200" cap="none" spc="200" normalizeH="0" baseline="0" noProof="1">
                <a:solidFill>
                  <a:schemeClr val="tx1">
                    <a:lumMod val="85000"/>
                    <a:lumOff val="15000"/>
                  </a:schemeClr>
                </a:solidFill>
                <a:uFillTx/>
                <a:latin typeface="MiSans Heavy"/>
                <a:ea typeface="MiSans Heavy"/>
                <a:cs typeface="MiSans Normal" panose="00000500000000000000" charset="-122"/>
                <a:sym typeface="+mn-ea"/>
              </a:defRPr>
            </a:lvl1pPr>
          </a:lstStyle>
          <a:p>
            <a:pPr lvl="0" algn="ctr">
              <a:buClrTx/>
              <a:buSzTx/>
              <a:buFontTx/>
            </a:pPr>
            <a:r>
              <a:rPr>
                <a:sym typeface="+mn-ea"/>
              </a:rPr>
              <a:t>节编号</a:t>
            </a:r>
            <a:endParaRPr>
              <a:sym typeface="+mn-ea"/>
            </a:endParaRPr>
          </a:p>
        </p:txBody>
      </p:sp>
      <p:sp>
        <p:nvSpPr>
          <p:cNvPr id="7" name="标题"/>
          <p:cNvSpPr txBox="1">
            <a:spLocks noGrp="1"/>
          </p:cNvSpPr>
          <p:nvPr>
            <p:ph type="title" idx="1" hasCustomPrompt="1"/>
            <p:custDataLst>
              <p:tags r:id="rId7"/>
            </p:custDataLst>
          </p:nvPr>
        </p:nvSpPr>
        <p:spPr>
          <a:xfrm>
            <a:off x="6732905" y="2092325"/>
            <a:ext cx="5005070" cy="1684020"/>
          </a:xfrm>
          <a:prstGeom prst="rect">
            <a:avLst/>
          </a:prstGeom>
          <a:noFill/>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4800" b="0" i="0" u="none" strike="noStrike" kern="1200" cap="none" spc="200" normalizeH="0" baseline="0" noProof="1">
                <a:solidFill>
                  <a:schemeClr val="tx1">
                    <a:lumMod val="85000"/>
                    <a:lumOff val="15000"/>
                  </a:schemeClr>
                </a:solidFill>
                <a:uFillTx/>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4" name="日期占位符 3"/>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sp>
        <p:nvSpPr>
          <p:cNvPr id="10" name="正文"/>
          <p:cNvSpPr txBox="1">
            <a:spLocks noGrp="1"/>
          </p:cNvSpPr>
          <p:nvPr>
            <p:ph idx="4"/>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9" name="正文"/>
          <p:cNvSpPr txBox="1">
            <a:spLocks noGrp="1"/>
          </p:cNvSpPr>
          <p:nvPr>
            <p:ph idx="3"/>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4" name="任意多边形 13"/>
          <p:cNvSpPr/>
          <p:nvPr>
            <p:custDataLst>
              <p:tags r:id="rId3"/>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标题"/>
          <p:cNvSpPr txBox="1">
            <a:spLocks noGrp="1"/>
          </p:cNvSpPr>
          <p:nvPr>
            <p:ph type="title" idx="1"/>
            <p:custDataLst>
              <p:tags r:id="rId4"/>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5" name="日期占位符 4"/>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7" name="灯片编号占位符 6"/>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sp>
        <p:nvSpPr>
          <p:cNvPr id="15" name="正文"/>
          <p:cNvSpPr txBox="1">
            <a:spLocks noGrp="1"/>
          </p:cNvSpPr>
          <p:nvPr>
            <p:ph idx="6"/>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4" name="标题"/>
          <p:cNvSpPr txBox="1">
            <a:spLocks noGrp="1"/>
          </p:cNvSpPr>
          <p:nvPr>
            <p:ph type="title" idx="5"/>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3" name="正文"/>
          <p:cNvSpPr txBox="1">
            <a:spLocks noGrp="1"/>
          </p:cNvSpPr>
          <p:nvPr>
            <p:ph idx="4"/>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2" name="标题"/>
          <p:cNvSpPr txBox="1">
            <a:spLocks noGrp="1"/>
          </p:cNvSpPr>
          <p:nvPr>
            <p:ph type="title" idx="3"/>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1" name="任意多边形 10"/>
          <p:cNvSpPr/>
          <p:nvPr>
            <p:custDataLst>
              <p:tags r:id="rId5"/>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 name="标题"/>
          <p:cNvSpPr txBox="1">
            <a:spLocks noGrp="1"/>
          </p:cNvSpPr>
          <p:nvPr>
            <p:ph type="title" idx="1"/>
            <p:custDataLst>
              <p:tags r:id="rId6"/>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日期占位符 6"/>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9" name="灯片编号占位符 8"/>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7" name="任意多边形 6"/>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6" name="标题"/>
          <p:cNvSpPr txBox="1">
            <a:spLocks noGrp="1"/>
          </p:cNvSpPr>
          <p:nvPr>
            <p:ph type="title" idx="1"/>
            <p:custDataLst>
              <p:tags r:id="rId2"/>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14" name="任意多边形 13"/>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7" name="正文"/>
          <p:cNvSpPr txBox="1">
            <a:spLocks noGrp="1"/>
          </p:cNvSpPr>
          <p:nvPr>
            <p:ph idx="2"/>
            <p:custDataLst>
              <p:tags r:id="rId1"/>
            </p:custDataLst>
          </p:nvPr>
        </p:nvSpPr>
        <p:spPr>
          <a:xfrm>
            <a:off x="608330" y="397510"/>
            <a:ext cx="10968990" cy="585914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4" name="任意多边形 13"/>
          <p:cNvSpPr/>
          <p:nvPr>
            <p:custDataLst>
              <p:tags r:id="rId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sp>
        <p:nvSpPr>
          <p:cNvPr id="8" name="任意多边形 7"/>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副标题"/>
          <p:cNvSpPr txBox="1">
            <a:spLocks noGrp="1"/>
          </p:cNvSpPr>
          <p:nvPr>
            <p:ph type="body" idx="2" hasCustomPrompt="1"/>
            <p:custDataLst>
              <p:tags r:id="rId2"/>
            </p:custDataLst>
          </p:nvPr>
        </p:nvSpPr>
        <p:spPr>
          <a:xfrm>
            <a:off x="608330" y="1075690"/>
            <a:ext cx="10968990" cy="4718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3"/>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sp>
        <p:nvSpPr>
          <p:cNvPr id="23" name="任意多边形 22"/>
          <p:cNvSpPr/>
          <p:nvPr>
            <p:custDataLst>
              <p:tags r:id="rId1"/>
            </p:custDataLst>
          </p:nvPr>
        </p:nvSpPr>
        <p:spPr>
          <a:xfrm>
            <a:off x="-14605" y="-14605"/>
            <a:ext cx="6006465" cy="6897370"/>
          </a:xfrm>
          <a:custGeom>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1"/>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24" name="任意多边形 23"/>
          <p:cNvSpPr/>
          <p:nvPr>
            <p:custDataLst>
              <p:tags r:id="rId2"/>
            </p:custDataLst>
          </p:nvPr>
        </p:nvSpPr>
        <p:spPr>
          <a:xfrm rot="16200000">
            <a:off x="-1402080" y="1361440"/>
            <a:ext cx="6894830" cy="411988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lt1"/>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26" name="任意多边形 25"/>
          <p:cNvSpPr/>
          <p:nvPr>
            <p:custDataLst>
              <p:tags r:id="rId3"/>
            </p:custDataLst>
          </p:nvPr>
        </p:nvSpPr>
        <p:spPr>
          <a:xfrm rot="16200000">
            <a:off x="-1342039" y="2313346"/>
            <a:ext cx="4864351" cy="223107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7659" h="3513">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30" name="圆角矩形 29"/>
          <p:cNvSpPr/>
          <p:nvPr>
            <p:custDataLst>
              <p:tags r:id="rId4"/>
            </p:custDataLst>
          </p:nvPr>
        </p:nvSpPr>
        <p:spPr>
          <a:xfrm rot="10800000">
            <a:off x="5155565" y="3089275"/>
            <a:ext cx="5383530" cy="11112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2" name="直接连接符 31"/>
          <p:cNvCxnSpPr/>
          <p:nvPr>
            <p:custDataLst>
              <p:tags r:id="rId5"/>
            </p:custDataLst>
          </p:nvPr>
        </p:nvCxnSpPr>
        <p:spPr>
          <a:xfrm>
            <a:off x="11197590" y="2981325"/>
            <a:ext cx="215900"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6"/>
            </p:custDataLst>
          </p:nvPr>
        </p:nvCxnSpPr>
        <p:spPr>
          <a:xfrm flipH="1">
            <a:off x="11305540" y="1912620"/>
            <a:ext cx="0" cy="59499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custDataLst>
              <p:tags r:id="rId7"/>
            </p:custDataLst>
          </p:nvPr>
        </p:nvCxnSpPr>
        <p:spPr>
          <a:xfrm flipH="1">
            <a:off x="11305540" y="3455035"/>
            <a:ext cx="0" cy="63690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7" name="椭圆 36"/>
          <p:cNvSpPr/>
          <p:nvPr>
            <p:custDataLst>
              <p:tags r:id="rId8"/>
            </p:custDataLst>
          </p:nvPr>
        </p:nvSpPr>
        <p:spPr>
          <a:xfrm>
            <a:off x="10016490" y="3576955"/>
            <a:ext cx="538480" cy="53848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8" name="椭圆 37"/>
          <p:cNvSpPr/>
          <p:nvPr>
            <p:custDataLst>
              <p:tags r:id="rId9"/>
            </p:custDataLst>
          </p:nvPr>
        </p:nvSpPr>
        <p:spPr>
          <a:xfrm>
            <a:off x="10123170" y="3683635"/>
            <a:ext cx="325120" cy="325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9" name="向下箭头"/>
          <p:cNvSpPr/>
          <p:nvPr>
            <p:custDataLst>
              <p:tags r:id="rId10"/>
            </p:custDataLst>
          </p:nvPr>
        </p:nvSpPr>
        <p:spPr>
          <a:xfrm>
            <a:off x="10227310" y="3776345"/>
            <a:ext cx="118745" cy="139700"/>
          </a:xfrm>
          <a:custGeom>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4" name="任意多边形 43"/>
          <p:cNvSpPr/>
          <p:nvPr>
            <p:custDataLst>
              <p:tags r:id="rId11"/>
            </p:custDataLst>
          </p:nvPr>
        </p:nvSpPr>
        <p:spPr>
          <a:xfrm>
            <a:off x="8945880" y="5997575"/>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署名"/>
          <p:cNvSpPr txBox="1">
            <a:spLocks noGrp="1"/>
          </p:cNvSpPr>
          <p:nvPr>
            <p:ph type="body" idx="2" hasCustomPrompt="1"/>
            <p:custDataLst>
              <p:tags r:id="rId12"/>
            </p:custDataLst>
          </p:nvPr>
        </p:nvSpPr>
        <p:spPr>
          <a:xfrm>
            <a:off x="7466330" y="3648075"/>
            <a:ext cx="2365375" cy="667385"/>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lumMod val="85000"/>
                    <a:lumOff val="15000"/>
                  </a:schemeClr>
                </a:solidFill>
                <a:latin typeface="MiSans Heavy"/>
                <a:ea typeface="MiSans Heavy"/>
                <a:cs typeface="MiSans Normal" panose="00000500000000000000" charset="-122"/>
                <a:sym typeface="+mn-ea"/>
              </a:defRPr>
            </a:lvl1pPr>
          </a:lstStyle>
          <a:p>
            <a:pPr lvl="0" algn="r">
              <a:buClrTx/>
              <a:buSzTx/>
              <a:buFontTx/>
            </a:pPr>
            <a:r>
              <a:rPr>
                <a:sym typeface="+mn-ea"/>
              </a:rPr>
              <a:t>单击此处编辑文本</a:t>
            </a:r>
            <a:endParaRPr>
              <a:sym typeface="+mn-ea"/>
            </a:endParaRPr>
          </a:p>
        </p:txBody>
      </p:sp>
      <p:sp>
        <p:nvSpPr>
          <p:cNvPr id="7" name="标题"/>
          <p:cNvSpPr txBox="1">
            <a:spLocks noGrp="1"/>
          </p:cNvSpPr>
          <p:nvPr>
            <p:ph type="title" idx="1" hasCustomPrompt="1"/>
            <p:custDataLst>
              <p:tags r:id="rId13"/>
            </p:custDataLst>
          </p:nvPr>
        </p:nvSpPr>
        <p:spPr>
          <a:xfrm>
            <a:off x="2418715" y="1275715"/>
            <a:ext cx="8250555" cy="1705610"/>
          </a:xfrm>
          <a:prstGeom prst="rect">
            <a:avLst/>
          </a:prstGeom>
          <a:noFill/>
        </p:spPr>
        <p:txBody>
          <a:bodyPr wrap="square" lIns="91440" tIns="45720" rIns="91440" bIns="45720" rtlCol="0" anchor="b" anchorCtr="0">
            <a:normAutofit/>
          </a:bodyPr>
          <a:lstStyle>
            <a:lvl1pPr marL="0" marR="0" lvl="0" algn="r" defTabSz="914400" rtl="0" eaLnBrk="1" fontAlgn="auto" latinLnBrk="0" hangingPunct="1">
              <a:lnSpc>
                <a:spcPct val="100000"/>
              </a:lnSpc>
              <a:buClrTx/>
              <a:buSzTx/>
              <a:buFontTx/>
              <a:buNone/>
              <a:defRPr kumimoji="0" lang="en-US" altLang="zh-CN" sz="7200" b="0" i="0" u="none" strike="noStrike" kern="1200" cap="none" spc="0" normalizeH="0" baseline="0" noProof="1">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7" name="任意多边形 6"/>
          <p:cNvSpPr/>
          <p:nvPr>
            <p:custDataLst>
              <p:tags r:id="rId1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9" name="日期占位符 8"/>
          <p:cNvSpPr>
            <a:spLocks noGrp="1"/>
          </p:cNvSpPr>
          <p:nvPr>
            <p:ph type="dt" sz="half" idx="10"/>
            <p:custDataLst>
              <p:tags r:id="rId13"/>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1"/>
            <p:custDataLst>
              <p:tags r:id="rId14"/>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灯片编号占位符 10"/>
          <p:cNvSpPr>
            <a:spLocks noGrp="1"/>
          </p:cNvSpPr>
          <p:nvPr>
            <p:ph type="sldNum" sz="quarter" idx="12"/>
            <p:custDataLst>
              <p:tags r:id="rId15"/>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2" name="标题占位符 1"/>
          <p:cNvSpPr>
            <a:spLocks noGrp="1"/>
          </p:cNvSpPr>
          <p:nvPr>
            <p:ph type="title"/>
            <p:custDataLst>
              <p:tags r:id="rId16"/>
            </p:custDataLst>
          </p:nvPr>
        </p:nvSpPr>
        <p:spPr>
          <a:xfrm>
            <a:off x="838200" y="365126"/>
            <a:ext cx="10515600" cy="622618"/>
          </a:xfrm>
          <a:prstGeom prst="rect">
            <a:avLst/>
          </a:prstGeom>
          <a:noFill/>
        </p:spPr>
        <p:txBody>
          <a:bodyPr vert="horz" wrap="square" lIns="91440" tIns="45720" rIns="91440" bIns="45720" rtlCol="0" anchor="b" anchorCtr="0">
            <a:normAutofit/>
          </a:bodyPr>
          <a:lstStyle/>
          <a:p>
            <a:pPr marL="0" marR="0" lvl="0">
              <a:buClrTx/>
              <a:buSzTx/>
              <a:buFontTx/>
            </a:pPr>
            <a:r>
              <a:rPr lang="zh-CN" altLang="en-US"/>
              <a:t>单击此处编辑母版标题样式</a:t>
            </a:r>
            <a:endParaRPr lang="zh-CN" altLang="en-US"/>
          </a:p>
        </p:txBody>
      </p:sp>
      <p:sp>
        <p:nvSpPr>
          <p:cNvPr id="3" name="文本占位符 2"/>
          <p:cNvSpPr>
            <a:spLocks noGrp="1"/>
          </p:cNvSpPr>
          <p:nvPr>
            <p:ph type="body" idx="1"/>
            <p:custDataLst>
              <p:tags r:id="rId17"/>
            </p:custDataLst>
          </p:nvPr>
        </p:nvSpPr>
        <p:spPr>
          <a:xfrm>
            <a:off x="838200" y="1237129"/>
            <a:ext cx="10515600" cy="493983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KSO_TEMPLATE" hidden="1"/>
          <p:cNvSpPr/>
          <p:nvPr>
            <p:custDataLst>
              <p:tags r:id="rId18"/>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fontAlgn="auto" latinLnBrk="0" hangingPunct="1">
        <a:lnSpc>
          <a:spcPct val="100000"/>
        </a:lnSpc>
        <a:spcBef>
          <a:spcPct val="0"/>
        </a:spcBef>
        <a:buNone/>
        <a:defRPr kumimoji="0" lang="zh-CN" altLang="en-US" sz="3200" b="0" i="0" u="none" strike="noStrike" kern="1200" cap="none" spc="300" normalizeH="0" baseline="0" smtClean="0">
          <a:ln>
            <a:noFill/>
            <a:prstDash val="sysDot"/>
          </a:ln>
          <a:solidFill>
            <a:schemeClr val="tx1">
              <a:lumMod val="85000"/>
              <a:lumOff val="15000"/>
            </a:schemeClr>
          </a:solidFill>
          <a:uFillTx/>
          <a:latin typeface="+mj-lt"/>
          <a:ea typeface="+mj-lt"/>
          <a:cs typeface="MiSans Normal" panose="00000500000000000000"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ea"/>
          <a:ea typeface="+mn-ea"/>
          <a:cs typeface="MiSans Normal"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ea"/>
          <a:ea typeface="+mn-ea"/>
          <a:cs typeface="MiSans Normal"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ea"/>
          <a:ea typeface="+mn-ea"/>
          <a:cs typeface="MiSans Normal"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ea"/>
          <a:ea typeface="+mn-ea"/>
          <a:cs typeface="MiSans Normal"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2.xml" /><Relationship Id="rId11" Type="http://schemas.openxmlformats.org/officeDocument/2006/relationships/tags" Target="../tags/tag113.xml" /><Relationship Id="rId12" Type="http://schemas.openxmlformats.org/officeDocument/2006/relationships/tags" Target="../tags/tag114.xml" /><Relationship Id="rId13" Type="http://schemas.openxmlformats.org/officeDocument/2006/relationships/tags" Target="../tags/tag115.xml" /><Relationship Id="rId14" Type="http://schemas.openxmlformats.org/officeDocument/2006/relationships/tags" Target="../tags/tag116.xml" /><Relationship Id="rId15" Type="http://schemas.openxmlformats.org/officeDocument/2006/relationships/tags" Target="../tags/tag117.xml" /><Relationship Id="rId16" Type="http://schemas.openxmlformats.org/officeDocument/2006/relationships/tags" Target="../tags/tag118.xml" /><Relationship Id="rId17" Type="http://schemas.openxmlformats.org/officeDocument/2006/relationships/tags" Target="../tags/tag119.xml" /><Relationship Id="rId18" Type="http://schemas.openxmlformats.org/officeDocument/2006/relationships/tags" Target="../tags/tag120.xml" /><Relationship Id="rId19" Type="http://schemas.openxmlformats.org/officeDocument/2006/relationships/tags" Target="../tags/tag121.xml" /><Relationship Id="rId2" Type="http://schemas.openxmlformats.org/officeDocument/2006/relationships/notesSlide" Target="../notesSlides/notesSlide2.xml" /><Relationship Id="rId20" Type="http://schemas.openxmlformats.org/officeDocument/2006/relationships/tags" Target="../tags/tag122.xml" /><Relationship Id="rId21" Type="http://schemas.openxmlformats.org/officeDocument/2006/relationships/tags" Target="../tags/tag123.xml" /><Relationship Id="rId22" Type="http://schemas.openxmlformats.org/officeDocument/2006/relationships/tags" Target="../tags/tag124.xml" /><Relationship Id="rId23" Type="http://schemas.openxmlformats.org/officeDocument/2006/relationships/tags" Target="../tags/tag125.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7.xml" /><Relationship Id="rId11" Type="http://schemas.openxmlformats.org/officeDocument/2006/relationships/tags" Target="../tags/tag138.xml" /><Relationship Id="rId12" Type="http://schemas.openxmlformats.org/officeDocument/2006/relationships/tags" Target="../tags/tag139.xml" /><Relationship Id="rId13" Type="http://schemas.openxmlformats.org/officeDocument/2006/relationships/tags" Target="../tags/tag140.xml" /><Relationship Id="rId14" Type="http://schemas.openxmlformats.org/officeDocument/2006/relationships/tags" Target="../tags/tag141.xml" /><Relationship Id="rId15" Type="http://schemas.openxmlformats.org/officeDocument/2006/relationships/tags" Target="../tags/tag142.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14" Type="http://schemas.openxmlformats.org/officeDocument/2006/relationships/tags" Target="../tags/tag155.xml" /><Relationship Id="rId15" Type="http://schemas.openxmlformats.org/officeDocument/2006/relationships/tags" Target="../tags/tag156.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14" Type="http://schemas.openxmlformats.org/officeDocument/2006/relationships/tags" Target="../tags/tag169.xml" /><Relationship Id="rId15" Type="http://schemas.openxmlformats.org/officeDocument/2006/relationships/tags" Target="../tags/tag170.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14" Type="http://schemas.openxmlformats.org/officeDocument/2006/relationships/tags" Target="../tags/tag186.xml" /><Relationship Id="rId15" Type="http://schemas.openxmlformats.org/officeDocument/2006/relationships/tags" Target="../tags/tag187.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14" Type="http://schemas.openxmlformats.org/officeDocument/2006/relationships/tags" Target="../tags/tag200.xml" /><Relationship Id="rId15" Type="http://schemas.openxmlformats.org/officeDocument/2006/relationships/tags" Target="../tags/tag201.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tags" Target="../tags/tag214.xml" /><Relationship Id="rId15" Type="http://schemas.openxmlformats.org/officeDocument/2006/relationships/tags" Target="../tags/tag215.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tags" Target="../tags/tag243.xml" /><Relationship Id="rId13" Type="http://schemas.openxmlformats.org/officeDocument/2006/relationships/tags" Target="../tags/tag244.xml" /><Relationship Id="rId14" Type="http://schemas.openxmlformats.org/officeDocument/2006/relationships/tags" Target="../tags/tag245.xml" /><Relationship Id="rId15" Type="http://schemas.openxmlformats.org/officeDocument/2006/relationships/tags" Target="../tags/tag246.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tags" Target="../tags/tag251.xml" /><Relationship Id="rId7" Type="http://schemas.openxmlformats.org/officeDocument/2006/relationships/tags" Target="../tags/tag25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4406010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3"/>
            <p:custDataLst>
              <p:tags r:id="rId3"/>
            </p:custDataLst>
          </p:nvPr>
        </p:nvSpPr>
        <p:spPr/>
        <p:txBody>
          <a:bodyPr/>
          <a:lstStyle/>
          <a:p>
            <a:r>
              <a:rPr lang="zh-CN" altLang="en-US">
                <a:latin typeface="+mj-ea"/>
                <a:ea typeface="+mj-ea"/>
              </a:rPr>
              <a:t>汇报人：</a:t>
            </a:r>
            <a:r>
              <a:rPr lang="en-US" altLang="zh-CN">
                <a:latin typeface="+mj-ea"/>
                <a:ea typeface="+mj-ea"/>
              </a:rPr>
              <a:t>xxx</a:t>
            </a:r>
            <a:endParaRPr lang="zh-CN" altLang="en-US">
              <a:latin typeface="+mj-ea"/>
              <a:ea typeface="+mj-ea"/>
            </a:endParaRPr>
          </a:p>
        </p:txBody>
      </p:sp>
      <p:sp>
        <p:nvSpPr>
          <p:cNvPr id="7" name="文本占位符 6"/>
          <p:cNvSpPr>
            <a:spLocks noGrp="1"/>
          </p:cNvSpPr>
          <p:nvPr>
            <p:custDataLst>
              <p:tags r:id="rId4"/>
            </p:custDataLst>
          </p:nvPr>
        </p:nvSpPr>
        <p:spPr>
          <a:xfrm>
            <a:off x="2273935" y="1953895"/>
            <a:ext cx="8413115" cy="556260"/>
          </a:xfrm>
          <a:prstGeom prst="rect">
            <a:avLst/>
          </a:prstGeom>
          <a:noFill/>
        </p:spPr>
        <p:txBody>
          <a:bodyPr vert="horz" wrap="square" lIns="91440" tIns="45720" rIns="144145" bIns="45720" rtlCol="0" anchor="t">
            <a:normAutofit/>
          </a:bodyPr>
          <a:lstStyle>
            <a:defPPr>
              <a:defRPr lang="zh-CN"/>
            </a:defPPr>
            <a:lvl1pPr marL="0" marR="0" lvl="0" indent="-228600" algn="r" defTabSz="914400" rtl="0" eaLnBrk="1" fontAlgn="auto" latinLnBrk="0" hangingPunct="1">
              <a:lnSpc>
                <a:spcPct val="100000"/>
              </a:lnSpc>
              <a:spcBef>
                <a:spcPct val="0"/>
              </a:spcBef>
              <a:spcAft>
                <a:spcPts val="1000"/>
              </a:spcAft>
              <a:buClrTx/>
              <a:buSzTx/>
              <a:buFontTx/>
              <a:buNone/>
              <a:defRPr kumimoji="0" lang="zh-CN" altLang="en-US" sz="2400" b="0" i="0" u="none" strike="noStrike" kern="1200" cap="none" spc="0" normalizeH="0" baseline="0" noProof="1">
                <a:solidFill>
                  <a:schemeClr val="tx1">
                    <a:lumMod val="50000"/>
                    <a:lumOff val="50000"/>
                  </a:schemeClr>
                </a:solidFill>
                <a:uFillTx/>
                <a:latin typeface="+mj-ea"/>
                <a:ea typeface="+mj-ea"/>
                <a:cs typeface="MiSans Normal" panose="00000500000000000000" charset="-122"/>
                <a:sym typeface="+mn-ea"/>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ea"/>
                <a:ea typeface="+mn-ea"/>
                <a:cs typeface="MiSans Normal"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ea"/>
                <a:ea typeface="+mn-ea"/>
                <a:cs typeface="MiSans Normal"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ea"/>
                <a:ea typeface="+mn-ea"/>
                <a:cs typeface="MiSans Normal"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a:t>xxx,.</a:t>
            </a:r>
            <a:endParaRPr lang="zh-CN" altLang="en-US"/>
          </a:p>
        </p:txBody>
      </p:sp>
      <p:sp>
        <p:nvSpPr>
          <p:cNvPr id="8" name="标题 7"/>
          <p:cNvSpPr>
            <a:spLocks noGrp="1"/>
          </p:cNvSpPr>
          <p:nvPr>
            <p:ph type="title" idx="1"/>
            <p:custDataLst>
              <p:tags r:id="rId5"/>
            </p:custDataLst>
          </p:nvPr>
        </p:nvSpPr>
        <p:spPr/>
        <p:txBody>
          <a:bodyPr/>
          <a:lstStyle/>
          <a:p>
            <a:pPr marL="0" indent="0" algn="r">
              <a:lnSpc>
                <a:spcPct val="100000"/>
              </a:lnSpc>
              <a:spcBef>
                <a:spcPct val="0"/>
              </a:spcBef>
              <a:spcAft>
                <a:spcPct val="0"/>
              </a:spcAft>
              <a:buSzTx/>
            </a:pPr>
            <a:r>
              <a:rPr lang="zh-CN" altLang="en-US" sz="7200"/>
              <a:t>物流基础设施建设</a:t>
            </a:r>
            <a:endParaRPr lang="zh-CN" altLang="en-US" sz="7200"/>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占位符 6"/>
          <p:cNvSpPr>
            <a:spLocks noGrp="1"/>
          </p:cNvSpPr>
          <p:nvPr>
            <p:ph type="body" idx="2"/>
            <p:custDataLst>
              <p:tags r:id="rId3"/>
            </p:custDataLst>
          </p:nvPr>
        </p:nvSpPr>
        <p:spPr/>
        <p:txBody>
          <a:bodyPr/>
          <a:lstStyle/>
          <a:p>
            <a:r>
              <a:rPr lang="zh-CN" altLang="en-US">
                <a:latin typeface="+mj-ea"/>
                <a:ea typeface="+mj-ea"/>
              </a:rPr>
              <a:t>CONTENTS</a:t>
            </a:r>
            <a:endParaRPr lang="zh-CN" altLang="en-US">
              <a:latin typeface="+mj-ea"/>
              <a:ea typeface="+mj-ea"/>
            </a:endParaRPr>
          </a:p>
        </p:txBody>
      </p:sp>
      <p:sp>
        <p:nvSpPr>
          <p:cNvPr id="9" name="标题 8"/>
          <p:cNvSpPr>
            <a:spLocks noGrp="1"/>
          </p:cNvSpPr>
          <p:nvPr>
            <p:ph type="title" idx="1"/>
            <p:custDataLst>
              <p:tags r:id="rId4"/>
            </p:custDataLst>
          </p:nvPr>
        </p:nvSpPr>
        <p:spPr/>
        <p:txBody>
          <a:bodyPr/>
          <a:lstStyle/>
          <a:p>
            <a:r>
              <a:rPr lang="zh-CN" altLang="en-US"/>
              <a:t>目录</a:t>
            </a:r>
            <a:endParaRPr lang="zh-CN" altLang="en-US"/>
          </a:p>
        </p:txBody>
      </p:sp>
      <p:sp>
        <p:nvSpPr>
          <p:cNvPr id="2" name="圆角矩形 1"/>
          <p:cNvSpPr/>
          <p:nvPr>
            <p:custDataLst>
              <p:tags r:id="rId5"/>
            </p:custDataLst>
          </p:nvPr>
        </p:nvSpPr>
        <p:spPr>
          <a:xfrm>
            <a:off x="4404995" y="63182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3" name="序号"/>
          <p:cNvSpPr txBox="1"/>
          <p:nvPr>
            <p:custDataLst>
              <p:tags r:id="rId6"/>
            </p:custDataLst>
          </p:nvPr>
        </p:nvSpPr>
        <p:spPr>
          <a:xfrm>
            <a:off x="4404995" y="635635"/>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01</a:t>
            </a:r>
            <a:endParaRPr lang="en-US" altLang="zh-CN" sz="2400">
              <a:solidFill>
                <a:schemeClr val="lt1"/>
              </a:solidFill>
              <a:latin typeface="+mj-ea"/>
              <a:ea typeface="+mj-ea"/>
              <a:cs typeface="MiSans Normal" panose="00000500000000000000" charset="-122"/>
            </a:endParaRPr>
          </a:p>
        </p:txBody>
      </p:sp>
      <p:sp>
        <p:nvSpPr>
          <p:cNvPr id="4" name="标题"/>
          <p:cNvSpPr txBox="1"/>
          <p:nvPr>
            <p:custDataLst>
              <p:tags r:id="rId7"/>
            </p:custDataLst>
          </p:nvPr>
        </p:nvSpPr>
        <p:spPr>
          <a:xfrm>
            <a:off x="5392420" y="650875"/>
            <a:ext cx="3803650" cy="715010"/>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FontTx/>
            </a:pPr>
            <a:r>
              <a:rPr lang="zh-CN" altLang="en-US" sz="2400" spc="200">
                <a:solidFill>
                  <a:schemeClr val="tx1">
                    <a:lumMod val="85000"/>
                    <a:lumOff val="15000"/>
                  </a:schemeClr>
                </a:solidFill>
                <a:latin typeface="+mj-ea"/>
                <a:ea typeface="+mj-ea"/>
                <a:cs typeface="MiSans Normal" panose="00000500000000000000" charset="-122"/>
                <a:sym typeface="MiSans Heavy"/>
              </a:rPr>
              <a:t>物流基础设施的重要性</a:t>
            </a:r>
            <a:endParaRPr lang="zh-CN" altLang="en-US" sz="2400" spc="200">
              <a:solidFill>
                <a:schemeClr val="tx1">
                  <a:lumMod val="85000"/>
                  <a:lumOff val="15000"/>
                </a:schemeClr>
              </a:solidFill>
              <a:latin typeface="+mj-ea"/>
              <a:ea typeface="+mj-ea"/>
              <a:cs typeface="MiSans Normal" panose="00000500000000000000" charset="-122"/>
              <a:sym typeface="MiSans Heavy"/>
            </a:endParaRPr>
          </a:p>
        </p:txBody>
      </p:sp>
      <p:sp>
        <p:nvSpPr>
          <p:cNvPr id="8" name="圆角矩形 7"/>
          <p:cNvSpPr/>
          <p:nvPr>
            <p:custDataLst>
              <p:tags r:id="rId8"/>
            </p:custDataLst>
          </p:nvPr>
        </p:nvSpPr>
        <p:spPr>
          <a:xfrm>
            <a:off x="4404995" y="162496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3" name="序号"/>
          <p:cNvSpPr txBox="1"/>
          <p:nvPr>
            <p:custDataLst>
              <p:tags r:id="rId9"/>
            </p:custDataLst>
          </p:nvPr>
        </p:nvSpPr>
        <p:spPr>
          <a:xfrm>
            <a:off x="4404995" y="1628775"/>
            <a:ext cx="732155" cy="734060"/>
          </a:xfrm>
          <a:prstGeom prst="ellipse">
            <a:avLst/>
          </a:prstGeom>
          <a:solidFill>
            <a:schemeClr val="accent2"/>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02</a:t>
            </a:r>
            <a:endParaRPr lang="en-US" altLang="zh-CN" sz="2400">
              <a:solidFill>
                <a:schemeClr val="lt1"/>
              </a:solidFill>
              <a:latin typeface="+mj-ea"/>
              <a:ea typeface="+mj-ea"/>
              <a:cs typeface="MiSans Normal" panose="00000500000000000000" charset="-122"/>
            </a:endParaRPr>
          </a:p>
        </p:txBody>
      </p:sp>
      <p:sp>
        <p:nvSpPr>
          <p:cNvPr id="14" name="标题"/>
          <p:cNvSpPr txBox="1"/>
          <p:nvPr>
            <p:custDataLst>
              <p:tags r:id="rId10"/>
            </p:custDataLst>
          </p:nvPr>
        </p:nvSpPr>
        <p:spPr>
          <a:xfrm>
            <a:off x="5392420" y="1620520"/>
            <a:ext cx="3803650" cy="738505"/>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FontTx/>
            </a:pPr>
            <a:r>
              <a:rPr lang="zh-CN" altLang="en-US" sz="2400" spc="200">
                <a:solidFill>
                  <a:schemeClr val="tx1">
                    <a:lumMod val="85000"/>
                    <a:lumOff val="15000"/>
                  </a:schemeClr>
                </a:solidFill>
                <a:latin typeface="+mj-ea"/>
                <a:ea typeface="+mj-ea"/>
                <a:cs typeface="MiSans Normal" panose="00000500000000000000" charset="-122"/>
                <a:sym typeface="MiSans Heavy"/>
              </a:rPr>
              <a:t>物流基础设施的现状</a:t>
            </a:r>
            <a:endParaRPr lang="zh-CN" altLang="en-US" sz="2400" spc="200">
              <a:solidFill>
                <a:schemeClr val="tx1">
                  <a:lumMod val="85000"/>
                  <a:lumOff val="15000"/>
                </a:schemeClr>
              </a:solidFill>
              <a:latin typeface="+mj-ea"/>
              <a:ea typeface="+mj-ea"/>
              <a:cs typeface="MiSans Normal" panose="00000500000000000000" charset="-122"/>
              <a:sym typeface="MiSans Heavy"/>
            </a:endParaRPr>
          </a:p>
        </p:txBody>
      </p:sp>
      <p:sp>
        <p:nvSpPr>
          <p:cNvPr id="12" name="圆角矩形 11"/>
          <p:cNvSpPr/>
          <p:nvPr>
            <p:custDataLst>
              <p:tags r:id="rId11"/>
            </p:custDataLst>
          </p:nvPr>
        </p:nvSpPr>
        <p:spPr>
          <a:xfrm>
            <a:off x="4404995" y="261810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18" name="序号"/>
          <p:cNvSpPr txBox="1"/>
          <p:nvPr>
            <p:custDataLst>
              <p:tags r:id="rId12"/>
            </p:custDataLst>
          </p:nvPr>
        </p:nvSpPr>
        <p:spPr>
          <a:xfrm>
            <a:off x="4404995" y="2621915"/>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03</a:t>
            </a:r>
            <a:endParaRPr lang="en-US" altLang="zh-CN" sz="2400">
              <a:solidFill>
                <a:schemeClr val="lt1"/>
              </a:solidFill>
              <a:latin typeface="+mj-ea"/>
              <a:ea typeface="+mj-ea"/>
              <a:cs typeface="MiSans Normal" panose="00000500000000000000" charset="-122"/>
            </a:endParaRPr>
          </a:p>
        </p:txBody>
      </p:sp>
      <p:sp>
        <p:nvSpPr>
          <p:cNvPr id="21" name="标题"/>
          <p:cNvSpPr txBox="1"/>
          <p:nvPr>
            <p:custDataLst>
              <p:tags r:id="rId13"/>
            </p:custDataLst>
          </p:nvPr>
        </p:nvSpPr>
        <p:spPr>
          <a:xfrm>
            <a:off x="5392420" y="2625725"/>
            <a:ext cx="3803650" cy="733425"/>
          </a:xfrm>
          <a:prstGeom prst="rect">
            <a:avLst/>
          </a:prstGeom>
          <a:noFill/>
        </p:spPr>
        <p:txBody>
          <a:bodyPr wrap="square" lIns="91440" tIns="0" rIns="91440" bIns="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FontTx/>
            </a:pPr>
            <a:r>
              <a:rPr lang="zh-CN" altLang="en-US" sz="2400" spc="200">
                <a:solidFill>
                  <a:schemeClr val="tx1">
                    <a:lumMod val="85000"/>
                    <a:lumOff val="15000"/>
                  </a:schemeClr>
                </a:solidFill>
                <a:latin typeface="+mj-ea"/>
                <a:ea typeface="+mj-ea"/>
                <a:cs typeface="MiSans Normal" panose="00000500000000000000" charset="-122"/>
                <a:sym typeface="MiSans Heavy"/>
              </a:rPr>
              <a:t>物流基础设施的建设策略</a:t>
            </a:r>
            <a:endParaRPr lang="zh-CN" altLang="en-US" sz="2400" spc="200">
              <a:solidFill>
                <a:schemeClr val="tx1">
                  <a:lumMod val="85000"/>
                  <a:lumOff val="15000"/>
                </a:schemeClr>
              </a:solidFill>
              <a:latin typeface="+mj-ea"/>
              <a:ea typeface="+mj-ea"/>
              <a:cs typeface="MiSans Normal" panose="00000500000000000000" charset="-122"/>
              <a:sym typeface="MiSans Heavy"/>
            </a:endParaRPr>
          </a:p>
        </p:txBody>
      </p:sp>
      <p:sp>
        <p:nvSpPr>
          <p:cNvPr id="23" name="圆角矩形 22"/>
          <p:cNvSpPr/>
          <p:nvPr>
            <p:custDataLst>
              <p:tags r:id="rId14"/>
            </p:custDataLst>
          </p:nvPr>
        </p:nvSpPr>
        <p:spPr>
          <a:xfrm>
            <a:off x="4404995" y="361124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25" name="序号"/>
          <p:cNvSpPr txBox="1"/>
          <p:nvPr>
            <p:custDataLst>
              <p:tags r:id="rId15"/>
            </p:custDataLst>
          </p:nvPr>
        </p:nvSpPr>
        <p:spPr>
          <a:xfrm>
            <a:off x="4404995" y="3615055"/>
            <a:ext cx="732155" cy="734060"/>
          </a:xfrm>
          <a:prstGeom prst="ellipse">
            <a:avLst/>
          </a:prstGeom>
          <a:solidFill>
            <a:schemeClr val="accent2"/>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04</a:t>
            </a:r>
            <a:endParaRPr lang="en-US" altLang="zh-CN" sz="2400">
              <a:solidFill>
                <a:schemeClr val="lt1"/>
              </a:solidFill>
              <a:latin typeface="+mj-ea"/>
              <a:ea typeface="+mj-ea"/>
              <a:cs typeface="MiSans Normal" panose="00000500000000000000" charset="-122"/>
            </a:endParaRPr>
          </a:p>
        </p:txBody>
      </p:sp>
      <p:sp>
        <p:nvSpPr>
          <p:cNvPr id="27" name="标题"/>
          <p:cNvSpPr txBox="1"/>
          <p:nvPr>
            <p:custDataLst>
              <p:tags r:id="rId16"/>
            </p:custDataLst>
          </p:nvPr>
        </p:nvSpPr>
        <p:spPr>
          <a:xfrm>
            <a:off x="5392420" y="3606800"/>
            <a:ext cx="3803650" cy="738505"/>
          </a:xfrm>
          <a:prstGeom prst="rect">
            <a:avLst/>
          </a:prstGeom>
          <a:noFill/>
        </p:spPr>
        <p:txBody>
          <a:bodyPr wrap="square" lIns="91440" tIns="0" rIns="91440" bIns="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FontTx/>
            </a:pPr>
            <a:r>
              <a:rPr lang="zh-CN" altLang="en-US" sz="2400" spc="200">
                <a:solidFill>
                  <a:schemeClr val="tx1">
                    <a:lumMod val="85000"/>
                    <a:lumOff val="15000"/>
                  </a:schemeClr>
                </a:solidFill>
                <a:latin typeface="+mj-ea"/>
                <a:ea typeface="+mj-ea"/>
                <a:cs typeface="MiSans Normal" panose="00000500000000000000" charset="-122"/>
                <a:sym typeface="MiSans Heavy"/>
              </a:rPr>
              <a:t>物流基础设施的运营管理</a:t>
            </a:r>
            <a:endParaRPr lang="zh-CN" altLang="en-US" sz="2400" spc="200">
              <a:solidFill>
                <a:schemeClr val="tx1">
                  <a:lumMod val="85000"/>
                  <a:lumOff val="15000"/>
                </a:schemeClr>
              </a:solidFill>
              <a:latin typeface="+mj-ea"/>
              <a:ea typeface="+mj-ea"/>
              <a:cs typeface="MiSans Normal" panose="00000500000000000000" charset="-122"/>
              <a:sym typeface="MiSans Heavy"/>
            </a:endParaRPr>
          </a:p>
        </p:txBody>
      </p:sp>
      <p:sp>
        <p:nvSpPr>
          <p:cNvPr id="28" name="圆角矩形 27"/>
          <p:cNvSpPr/>
          <p:nvPr>
            <p:custDataLst>
              <p:tags r:id="rId17"/>
            </p:custDataLst>
          </p:nvPr>
        </p:nvSpPr>
        <p:spPr>
          <a:xfrm>
            <a:off x="4404995" y="460438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29" name="序号"/>
          <p:cNvSpPr txBox="1"/>
          <p:nvPr>
            <p:custDataLst>
              <p:tags r:id="rId18"/>
            </p:custDataLst>
          </p:nvPr>
        </p:nvSpPr>
        <p:spPr>
          <a:xfrm>
            <a:off x="4404995" y="4608195"/>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05</a:t>
            </a:r>
            <a:endParaRPr lang="en-US" altLang="zh-CN" sz="2400">
              <a:solidFill>
                <a:schemeClr val="lt1"/>
              </a:solidFill>
              <a:latin typeface="+mj-ea"/>
              <a:ea typeface="+mj-ea"/>
              <a:cs typeface="MiSans Normal" panose="00000500000000000000" charset="-122"/>
            </a:endParaRPr>
          </a:p>
        </p:txBody>
      </p:sp>
      <p:sp>
        <p:nvSpPr>
          <p:cNvPr id="30" name="标题"/>
          <p:cNvSpPr txBox="1"/>
          <p:nvPr>
            <p:custDataLst>
              <p:tags r:id="rId19"/>
            </p:custDataLst>
          </p:nvPr>
        </p:nvSpPr>
        <p:spPr>
          <a:xfrm>
            <a:off x="5392420" y="4608195"/>
            <a:ext cx="3803650" cy="735965"/>
          </a:xfrm>
          <a:prstGeom prst="rect">
            <a:avLst/>
          </a:prstGeom>
          <a:noFill/>
        </p:spPr>
        <p:txBody>
          <a:bodyPr wrap="square" lIns="91440" tIns="0" rIns="91440" bIns="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FontTx/>
            </a:pPr>
            <a:r>
              <a:rPr lang="zh-CN" altLang="en-US" sz="2400" spc="200">
                <a:solidFill>
                  <a:schemeClr val="tx1">
                    <a:lumMod val="85000"/>
                    <a:lumOff val="15000"/>
                  </a:schemeClr>
                </a:solidFill>
                <a:latin typeface="+mj-ea"/>
                <a:ea typeface="+mj-ea"/>
                <a:cs typeface="MiSans Normal" panose="00000500000000000000" charset="-122"/>
                <a:sym typeface="MiSans Heavy"/>
              </a:rPr>
              <a:t>物流基础设施的国际合作</a:t>
            </a:r>
            <a:endParaRPr lang="zh-CN" altLang="en-US" sz="2400" spc="200">
              <a:solidFill>
                <a:schemeClr val="tx1">
                  <a:lumMod val="85000"/>
                  <a:lumOff val="15000"/>
                </a:schemeClr>
              </a:solidFill>
              <a:latin typeface="+mj-ea"/>
              <a:ea typeface="+mj-ea"/>
              <a:cs typeface="MiSans Normal" panose="00000500000000000000" charset="-122"/>
              <a:sym typeface="MiSans Heavy"/>
            </a:endParaRPr>
          </a:p>
        </p:txBody>
      </p:sp>
      <p:sp>
        <p:nvSpPr>
          <p:cNvPr id="31" name="圆角矩形 30"/>
          <p:cNvSpPr/>
          <p:nvPr>
            <p:custDataLst>
              <p:tags r:id="rId20"/>
            </p:custDataLst>
          </p:nvPr>
        </p:nvSpPr>
        <p:spPr>
          <a:xfrm>
            <a:off x="4404995" y="559752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32" name="序号"/>
          <p:cNvSpPr txBox="1"/>
          <p:nvPr>
            <p:custDataLst>
              <p:tags r:id="rId21"/>
            </p:custDataLst>
          </p:nvPr>
        </p:nvSpPr>
        <p:spPr>
          <a:xfrm>
            <a:off x="4404995" y="5601335"/>
            <a:ext cx="732155" cy="734060"/>
          </a:xfrm>
          <a:prstGeom prst="ellipse">
            <a:avLst/>
          </a:prstGeom>
          <a:solidFill>
            <a:schemeClr val="accent2"/>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06</a:t>
            </a:r>
            <a:endParaRPr lang="en-US" altLang="zh-CN" sz="2400">
              <a:solidFill>
                <a:schemeClr val="lt1"/>
              </a:solidFill>
              <a:latin typeface="+mj-ea"/>
              <a:ea typeface="+mj-ea"/>
              <a:cs typeface="MiSans Normal" panose="00000500000000000000" charset="-122"/>
            </a:endParaRPr>
          </a:p>
        </p:txBody>
      </p:sp>
      <p:sp>
        <p:nvSpPr>
          <p:cNvPr id="33" name="标题"/>
          <p:cNvSpPr txBox="1"/>
          <p:nvPr>
            <p:custDataLst>
              <p:tags r:id="rId22"/>
            </p:custDataLst>
          </p:nvPr>
        </p:nvSpPr>
        <p:spPr>
          <a:xfrm>
            <a:off x="5392420" y="5601335"/>
            <a:ext cx="3803650" cy="741045"/>
          </a:xfrm>
          <a:prstGeom prst="rect">
            <a:avLst/>
          </a:prstGeom>
          <a:noFill/>
        </p:spPr>
        <p:txBody>
          <a:bodyPr wrap="square" lIns="91440" tIns="0" rIns="9144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FontTx/>
            </a:pPr>
            <a:r>
              <a:rPr lang="zh-CN" altLang="en-US" sz="2400" spc="200">
                <a:solidFill>
                  <a:schemeClr val="tx1">
                    <a:lumMod val="85000"/>
                    <a:lumOff val="15000"/>
                  </a:schemeClr>
                </a:solidFill>
                <a:latin typeface="+mj-ea"/>
                <a:ea typeface="+mj-ea"/>
                <a:cs typeface="MiSans Normal" panose="00000500000000000000" charset="-122"/>
                <a:sym typeface="MiSans Heavy"/>
              </a:rPr>
              <a:t>结论与展望</a:t>
            </a:r>
            <a:endParaRPr lang="zh-CN" altLang="en-US" sz="2400" spc="200">
              <a:solidFill>
                <a:schemeClr val="tx1">
                  <a:lumMod val="85000"/>
                  <a:lumOff val="15000"/>
                </a:schemeClr>
              </a:solidFill>
              <a:latin typeface="+mj-ea"/>
              <a:ea typeface="+mj-ea"/>
              <a:cs typeface="MiSans Normal" panose="00000500000000000000" charset="-122"/>
              <a:sym typeface="MiSans Heavy"/>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占位符 6"/>
          <p:cNvSpPr>
            <a:spLocks noGrp="1"/>
          </p:cNvSpPr>
          <p:nvPr>
            <p:ph type="body" idx="2"/>
            <p:custDataLst>
              <p:tags r:id="rId3"/>
            </p:custDataLst>
          </p:nvPr>
        </p:nvSpPr>
        <p:spPr/>
        <p:txBody>
          <a:bodyPr/>
          <a:lstStyle/>
          <a:p>
            <a:r>
              <a:rPr lang="zh-CN" altLang="en-US">
                <a:latin typeface="+mj-ea"/>
                <a:ea typeface="+mj-ea"/>
              </a:rPr>
              <a:t>01</a:t>
            </a:r>
            <a:endParaRPr lang="zh-CN" altLang="en-US">
              <a:latin typeface="+mj-ea"/>
              <a:ea typeface="+mj-ea"/>
            </a:endParaRPr>
          </a:p>
        </p:txBody>
      </p:sp>
      <p:sp>
        <p:nvSpPr>
          <p:cNvPr id="8" name="标题 7"/>
          <p:cNvSpPr>
            <a:spLocks noGrp="1"/>
          </p:cNvSpPr>
          <p:nvPr>
            <p:ph type="title" idx="1"/>
            <p:custDataLst>
              <p:tags r:id="rId4"/>
            </p:custDataLst>
          </p:nvPr>
        </p:nvSpPr>
        <p:spPr/>
        <p:txBody>
          <a:bodyPr/>
          <a:lstStyle/>
          <a:p>
            <a:pPr marL="0" indent="0" algn="l">
              <a:lnSpc>
                <a:spcPct val="100000"/>
              </a:lnSpc>
              <a:spcBef>
                <a:spcPct val="0"/>
              </a:spcBef>
              <a:spcAft>
                <a:spcPct val="0"/>
              </a:spcAft>
              <a:buSzTx/>
            </a:pPr>
            <a:r>
              <a:rPr lang="zh-CN" altLang="en-US"/>
              <a:t>物流基础设施的重要性</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custDataLst>
              <p:tags r:id="rId2"/>
            </p:custDataLst>
          </p:nvPr>
        </p:nvSpPr>
        <p:spPr/>
        <p:txBody>
          <a:bodyPr>
            <a:normAutofit/>
          </a:bodyPr>
          <a:lstStyle/>
          <a:p>
            <a:r>
              <a:rPr lang="zh-CN" altLang="en-US"/>
              <a:t>物流基础设施的定义</a:t>
            </a:r>
            <a:endParaRPr lang="zh-CN" altLang="en-US"/>
          </a:p>
        </p:txBody>
      </p:sp>
      <p:sp>
        <p:nvSpPr>
          <p:cNvPr id="4" name="圆角矩形 3"/>
          <p:cNvSpPr/>
          <p:nvPr>
            <p:custDataLst>
              <p:tags r:id="rId3"/>
            </p:custDataLst>
          </p:nvPr>
        </p:nvSpPr>
        <p:spPr>
          <a:xfrm rot="16200000">
            <a:off x="5608955" y="-3539652"/>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4"/>
            </p:custDataLst>
          </p:nvPr>
        </p:nvSpPr>
        <p:spPr>
          <a:xfrm rot="16200000">
            <a:off x="198411" y="1870892"/>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5"/>
            </p:custDataLst>
          </p:nvPr>
        </p:nvSpPr>
        <p:spPr>
          <a:xfrm rot="16200000">
            <a:off x="5610230" y="-2266546"/>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6"/>
            </p:custDataLst>
          </p:nvPr>
        </p:nvSpPr>
        <p:spPr>
          <a:xfrm rot="16200000">
            <a:off x="199686" y="314463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7"/>
            </p:custDataLst>
          </p:nvPr>
        </p:nvSpPr>
        <p:spPr>
          <a:xfrm rot="16200000">
            <a:off x="5608955" y="-1017664"/>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8"/>
            </p:custDataLst>
          </p:nvPr>
        </p:nvSpPr>
        <p:spPr>
          <a:xfrm rot="16200000">
            <a:off x="198411" y="4392880"/>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9"/>
            </p:custDataLst>
          </p:nvPr>
        </p:nvSpPr>
        <p:spPr>
          <a:xfrm rot="16200000">
            <a:off x="5610230" y="254805"/>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10"/>
            </p:custDataLst>
          </p:nvPr>
        </p:nvSpPr>
        <p:spPr>
          <a:xfrm rot="16200000">
            <a:off x="199686" y="566598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1"/>
            </p:custDataLst>
          </p:nvPr>
        </p:nvSpPr>
        <p:spPr>
          <a:xfrm>
            <a:off x="1069249" y="3982323"/>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物流基础设施的建设直接影响物流活动的效率</a:t>
            </a:r>
            <a:endParaRPr lang="zh-CN" altLang="en-US" sz="2400">
              <a:latin typeface="+mn-ea"/>
              <a:ea typeface="+mn-ea"/>
            </a:endParaRPr>
          </a:p>
        </p:txBody>
      </p:sp>
      <p:sp>
        <p:nvSpPr>
          <p:cNvPr id="9" name="文本框 8"/>
          <p:cNvSpPr txBox="1"/>
          <p:nvPr>
            <p:custDataLst>
              <p:tags r:id="rId12"/>
            </p:custDataLst>
          </p:nvPr>
        </p:nvSpPr>
        <p:spPr>
          <a:xfrm>
            <a:off x="1069249" y="5256068"/>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物流基础设施的发展水平是衡量一个国家现代化程度的重要标志之一</a:t>
            </a:r>
            <a:endParaRPr lang="zh-CN" altLang="en-US" sz="2400">
              <a:latin typeface="+mn-ea"/>
              <a:ea typeface="+mn-ea"/>
            </a:endParaRPr>
          </a:p>
        </p:txBody>
      </p:sp>
      <p:sp>
        <p:nvSpPr>
          <p:cNvPr id="14" name="文本框 13"/>
          <p:cNvSpPr txBox="1"/>
          <p:nvPr>
            <p:custDataLst>
              <p:tags r:id="rId13"/>
            </p:custDataLst>
          </p:nvPr>
        </p:nvSpPr>
        <p:spPr>
          <a:xfrm>
            <a:off x="1069249" y="1460335"/>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物流基础设施是实现物流活动的重要物质基础</a:t>
            </a:r>
            <a:endParaRPr lang="zh-CN" altLang="en-US" sz="2400">
              <a:latin typeface="+mn-ea"/>
              <a:ea typeface="+mn-ea"/>
            </a:endParaRPr>
          </a:p>
        </p:txBody>
      </p:sp>
      <p:sp>
        <p:nvSpPr>
          <p:cNvPr id="15" name="文本框 14"/>
          <p:cNvSpPr txBox="1"/>
          <p:nvPr>
            <p:custDataLst>
              <p:tags r:id="rId14"/>
            </p:custDataLst>
          </p:nvPr>
        </p:nvSpPr>
        <p:spPr>
          <a:xfrm>
            <a:off x="1069249" y="2735355"/>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包括道路、港口、机场、仓储设施等</a:t>
            </a:r>
            <a:endParaRPr lang="zh-CN" altLang="en-US" sz="2400">
              <a:latin typeface="+mn-ea"/>
              <a:ea typeface="+mn-ea"/>
            </a:endParaRPr>
          </a:p>
        </p:txBody>
      </p:sp>
    </p:spTree>
    <p:custDataLst>
      <p:tags r:id="rId1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custDataLst>
              <p:tags r:id="rId2"/>
            </p:custDataLst>
          </p:nvPr>
        </p:nvSpPr>
        <p:spPr/>
        <p:txBody>
          <a:bodyPr>
            <a:normAutofit/>
          </a:bodyPr>
          <a:lstStyle/>
          <a:p>
            <a:r>
              <a:rPr lang="zh-CN" altLang="en-US"/>
              <a:t>物流基础设施的作用</a:t>
            </a:r>
            <a:endParaRPr lang="zh-CN" altLang="en-US"/>
          </a:p>
        </p:txBody>
      </p:sp>
      <p:sp>
        <p:nvSpPr>
          <p:cNvPr id="4" name="矩形 3"/>
          <p:cNvSpPr/>
          <p:nvPr>
            <p:custDataLst>
              <p:tags r:id="rId3"/>
            </p:custDataLst>
          </p:nvPr>
        </p:nvSpPr>
        <p:spPr>
          <a:xfrm>
            <a:off x="1595450" y="1452880"/>
            <a:ext cx="9524963" cy="1047243"/>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矩形 13"/>
          <p:cNvSpPr/>
          <p:nvPr>
            <p:custDataLst>
              <p:tags r:id="rId4"/>
            </p:custDataLst>
          </p:nvPr>
        </p:nvSpPr>
        <p:spPr>
          <a:xfrm>
            <a:off x="1065297" y="1452880"/>
            <a:ext cx="258314" cy="104724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 name="文本框 4"/>
          <p:cNvSpPr txBox="1"/>
          <p:nvPr>
            <p:custDataLst>
              <p:tags r:id="rId5"/>
            </p:custDataLst>
          </p:nvPr>
        </p:nvSpPr>
        <p:spPr>
          <a:xfrm>
            <a:off x="1868172" y="1543363"/>
            <a:ext cx="9113714" cy="866330"/>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物流基础设施是物流体系的重要组成部分，是实现物流顺畅运作和提高物流效率的基础。</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6"/>
            </p:custDataLst>
          </p:nvPr>
        </p:nvSpPr>
        <p:spPr>
          <a:xfrm>
            <a:off x="1595450" y="2696062"/>
            <a:ext cx="9524963" cy="1047243"/>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 name="矩形 5"/>
          <p:cNvSpPr/>
          <p:nvPr>
            <p:custDataLst>
              <p:tags r:id="rId7"/>
            </p:custDataLst>
          </p:nvPr>
        </p:nvSpPr>
        <p:spPr>
          <a:xfrm>
            <a:off x="1065297" y="2696062"/>
            <a:ext cx="258314" cy="1047243"/>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2" name="文本框 41"/>
          <p:cNvSpPr txBox="1"/>
          <p:nvPr>
            <p:custDataLst>
              <p:tags r:id="rId8"/>
            </p:custDataLst>
          </p:nvPr>
        </p:nvSpPr>
        <p:spPr>
          <a:xfrm>
            <a:off x="1868172" y="2786545"/>
            <a:ext cx="9113714" cy="866330"/>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物流基础设施的建设可以促进地区和国家的经济发展，提高经济运行的质量和效益。</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9"/>
            </p:custDataLst>
          </p:nvPr>
        </p:nvSpPr>
        <p:spPr>
          <a:xfrm>
            <a:off x="1595450" y="3939244"/>
            <a:ext cx="9524963" cy="1047243"/>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8" name="矩形 17"/>
          <p:cNvSpPr/>
          <p:nvPr>
            <p:custDataLst>
              <p:tags r:id="rId10"/>
            </p:custDataLst>
          </p:nvPr>
        </p:nvSpPr>
        <p:spPr>
          <a:xfrm>
            <a:off x="1065297" y="3939244"/>
            <a:ext cx="258314" cy="1047243"/>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0" name="文本框 19"/>
          <p:cNvSpPr txBox="1"/>
          <p:nvPr>
            <p:custDataLst>
              <p:tags r:id="rId11"/>
            </p:custDataLst>
          </p:nvPr>
        </p:nvSpPr>
        <p:spPr>
          <a:xfrm>
            <a:off x="1868172" y="4029727"/>
            <a:ext cx="9113714" cy="866330"/>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物流基础设施的建设可以提升企业的竞争力，通过降低物流成本、提高物流效率等方式，增强企业的市场竞争力。</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2"/>
            </p:custDataLst>
          </p:nvPr>
        </p:nvSpPr>
        <p:spPr>
          <a:xfrm>
            <a:off x="1595450" y="5181789"/>
            <a:ext cx="9524963" cy="1047243"/>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7" name="矩形 26"/>
          <p:cNvSpPr/>
          <p:nvPr>
            <p:custDataLst>
              <p:tags r:id="rId13"/>
            </p:custDataLst>
          </p:nvPr>
        </p:nvSpPr>
        <p:spPr>
          <a:xfrm>
            <a:off x="1065297" y="5181789"/>
            <a:ext cx="258314" cy="1047243"/>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文本框 27"/>
          <p:cNvSpPr txBox="1"/>
          <p:nvPr>
            <p:custDataLst>
              <p:tags r:id="rId14"/>
            </p:custDataLst>
          </p:nvPr>
        </p:nvSpPr>
        <p:spPr>
          <a:xfrm>
            <a:off x="1868172" y="5272272"/>
            <a:ext cx="9113714" cy="866330"/>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物流基础设施的建设可以促进国际贸易的发展，提高国际货物的流通效率，加强国际间的经济合作与交流。</a:t>
            </a:r>
            <a:endParaRPr lang="zh-CN" altLang="en-US" sz="2000" spc="150">
              <a:solidFill>
                <a:schemeClr val="tx1">
                  <a:lumMod val="85000"/>
                  <a:lumOff val="15000"/>
                </a:schemeClr>
              </a:solidFill>
              <a:latin typeface="+mn-ea"/>
              <a:sym typeface="+mn-ea"/>
            </a:endParaRPr>
          </a:p>
        </p:txBody>
      </p:sp>
    </p:spTree>
    <p:custDataLst>
      <p:tags r:id="rId15"/>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custDataLst>
              <p:tags r:id="rId2"/>
            </p:custDataLst>
          </p:nvPr>
        </p:nvSpPr>
        <p:spPr/>
        <p:txBody>
          <a:bodyPr>
            <a:normAutofit/>
          </a:bodyPr>
          <a:lstStyle/>
          <a:p>
            <a:r>
              <a:rPr lang="zh-CN" altLang="en-US"/>
              <a:t>物流基础设施的发展趋势</a:t>
            </a:r>
            <a:endParaRPr lang="zh-CN" altLang="en-US"/>
          </a:p>
        </p:txBody>
      </p:sp>
      <p:sp>
        <p:nvSpPr>
          <p:cNvPr id="27" name="圆角矩形 26"/>
          <p:cNvSpPr/>
          <p:nvPr>
            <p:custDataLst>
              <p:tags r:id="rId3"/>
            </p:custDataLst>
          </p:nvPr>
        </p:nvSpPr>
        <p:spPr>
          <a:xfrm>
            <a:off x="60833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4"/>
            </p:custDataLst>
          </p:nvPr>
        </p:nvSpPr>
        <p:spPr>
          <a:xfrm>
            <a:off x="610871"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5"/>
            </p:custDataLst>
          </p:nvPr>
        </p:nvSpPr>
        <p:spPr>
          <a:xfrm>
            <a:off x="763306" y="2261504"/>
            <a:ext cx="2282857" cy="340511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智能化：物流基础设施将更加智能化，提高物流效率和准确性</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6"/>
            </p:custDataLst>
          </p:nvPr>
        </p:nvSpPr>
        <p:spPr>
          <a:xfrm>
            <a:off x="3400437"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7"/>
            </p:custDataLst>
          </p:nvPr>
        </p:nvSpPr>
        <p:spPr>
          <a:xfrm>
            <a:off x="3402977"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35" name="文本框 34"/>
          <p:cNvSpPr txBox="1"/>
          <p:nvPr>
            <p:custDataLst>
              <p:tags r:id="rId8"/>
            </p:custDataLst>
          </p:nvPr>
        </p:nvSpPr>
        <p:spPr>
          <a:xfrm>
            <a:off x="3557953"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绿色化：物流基础设施将更加注重环保和可持续发展，减少对环境的影响</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9"/>
            </p:custDataLst>
          </p:nvPr>
        </p:nvSpPr>
        <p:spPr>
          <a:xfrm>
            <a:off x="6192543"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10"/>
            </p:custDataLst>
          </p:nvPr>
        </p:nvSpPr>
        <p:spPr>
          <a:xfrm>
            <a:off x="6195084"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6" name="文本框 5"/>
          <p:cNvSpPr txBox="1"/>
          <p:nvPr>
            <p:custDataLst>
              <p:tags r:id="rId11"/>
            </p:custDataLst>
          </p:nvPr>
        </p:nvSpPr>
        <p:spPr>
          <a:xfrm>
            <a:off x="6349425"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数字化：物流基础设施将更加数字化，利用大数据、物联网等技术提高物流效率</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2"/>
            </p:custDataLst>
          </p:nvPr>
        </p:nvSpPr>
        <p:spPr>
          <a:xfrm>
            <a:off x="898465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3"/>
            </p:custDataLst>
          </p:nvPr>
        </p:nvSpPr>
        <p:spPr>
          <a:xfrm>
            <a:off x="8987190"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1" name="文本框 10"/>
          <p:cNvSpPr txBox="1"/>
          <p:nvPr>
            <p:custDataLst>
              <p:tags r:id="rId14"/>
            </p:custDataLst>
          </p:nvPr>
        </p:nvSpPr>
        <p:spPr>
          <a:xfrm>
            <a:off x="9141531"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多元化：物流基础设施将更加多元化，满足不同行业和企业的需求，促进经济发展</a:t>
            </a:r>
            <a:endParaRPr lang="zh-CN" altLang="en-US" sz="2000" spc="200">
              <a:solidFill>
                <a:schemeClr val="tx1">
                  <a:lumMod val="85000"/>
                  <a:lumOff val="15000"/>
                </a:schemeClr>
              </a:solidFill>
              <a:uFillTx/>
              <a:latin typeface="+mn-ea"/>
              <a:sym typeface="+mn-ea"/>
            </a:endParaRPr>
          </a:p>
        </p:txBody>
      </p:sp>
    </p:spTree>
    <p:custDataLst>
      <p:tags r:id="rId1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占位符 6"/>
          <p:cNvSpPr>
            <a:spLocks noGrp="1"/>
          </p:cNvSpPr>
          <p:nvPr>
            <p:ph type="body" idx="2"/>
            <p:custDataLst>
              <p:tags r:id="rId3"/>
            </p:custDataLst>
          </p:nvPr>
        </p:nvSpPr>
        <p:spPr/>
        <p:txBody>
          <a:bodyPr/>
          <a:lstStyle/>
          <a:p>
            <a:r>
              <a:rPr lang="zh-CN" altLang="en-US">
                <a:latin typeface="+mj-ea"/>
                <a:ea typeface="+mj-ea"/>
              </a:rPr>
              <a:t>02</a:t>
            </a:r>
            <a:endParaRPr lang="zh-CN" altLang="en-US">
              <a:latin typeface="+mj-ea"/>
              <a:ea typeface="+mj-ea"/>
            </a:endParaRPr>
          </a:p>
        </p:txBody>
      </p:sp>
      <p:sp>
        <p:nvSpPr>
          <p:cNvPr id="8" name="标题 7"/>
          <p:cNvSpPr>
            <a:spLocks noGrp="1"/>
          </p:cNvSpPr>
          <p:nvPr>
            <p:ph type="title" idx="1"/>
            <p:custDataLst>
              <p:tags r:id="rId4"/>
            </p:custDataLst>
          </p:nvPr>
        </p:nvSpPr>
        <p:spPr/>
        <p:txBody>
          <a:bodyPr/>
          <a:lstStyle/>
          <a:p>
            <a:pPr marL="0" indent="0" algn="l">
              <a:lnSpc>
                <a:spcPct val="100000"/>
              </a:lnSpc>
              <a:spcBef>
                <a:spcPct val="0"/>
              </a:spcBef>
              <a:spcAft>
                <a:spcPct val="0"/>
              </a:spcAft>
              <a:buSzTx/>
            </a:pPr>
            <a:r>
              <a:rPr lang="zh-CN" altLang="en-US"/>
              <a:t>物流基础设施的现状</a:t>
            </a:r>
            <a:endParaRPr lang="zh-CN" altLang="en-US"/>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custDataLst>
              <p:tags r:id="rId2"/>
            </p:custDataLst>
          </p:nvPr>
        </p:nvSpPr>
        <p:spPr/>
        <p:txBody>
          <a:bodyPr>
            <a:normAutofit/>
          </a:bodyPr>
          <a:lstStyle/>
          <a:p>
            <a:r>
              <a:rPr lang="zh-CN" altLang="en-US"/>
              <a:t>物流基础设施的现状分析</a:t>
            </a:r>
            <a:endParaRPr lang="zh-CN" altLang="en-US"/>
          </a:p>
        </p:txBody>
      </p:sp>
      <p:sp>
        <p:nvSpPr>
          <p:cNvPr id="16" name="矩形 15"/>
          <p:cNvSpPr/>
          <p:nvPr>
            <p:custDataLst>
              <p:tags r:id="rId3"/>
            </p:custDataLst>
          </p:nvPr>
        </p:nvSpPr>
        <p:spPr>
          <a:xfrm>
            <a:off x="2409922" y="153397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物流基础设施的发展水平：当前我国物流基础设施的建设已经取得了一定的成就，但与发达国家相比仍存在一定差距。</a:t>
            </a:r>
            <a:endParaRPr lang="zh-CN" altLang="en-US" sz="1200" spc="150">
              <a:solidFill>
                <a:schemeClr val="tx1">
                  <a:lumMod val="85000"/>
                  <a:lumOff val="15000"/>
                </a:schemeClr>
              </a:solidFill>
              <a:latin typeface="+mn-ea"/>
              <a:sym typeface="+mn-ea"/>
            </a:endParaRPr>
          </a:p>
        </p:txBody>
      </p:sp>
      <p:sp>
        <p:nvSpPr>
          <p:cNvPr id="18" name="任意多边形 17"/>
          <p:cNvSpPr/>
          <p:nvPr>
            <p:custDataLst>
              <p:tags r:id="rId4"/>
            </p:custDataLst>
          </p:nvPr>
        </p:nvSpPr>
        <p:spPr>
          <a:xfrm flipV="1">
            <a:off x="2331283" y="145288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9" name="任意多边形 18"/>
          <p:cNvSpPr/>
          <p:nvPr>
            <p:custDataLst>
              <p:tags r:id="rId5"/>
            </p:custDataLst>
          </p:nvPr>
        </p:nvSpPr>
        <p:spPr>
          <a:xfrm flipH="1">
            <a:off x="8537172" y="201563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矩形 27"/>
          <p:cNvSpPr/>
          <p:nvPr>
            <p:custDataLst>
              <p:tags r:id="rId6"/>
            </p:custDataLst>
          </p:nvPr>
        </p:nvSpPr>
        <p:spPr>
          <a:xfrm>
            <a:off x="2409922" y="285608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物流基础设施的区域布局：我国物流基础设施的布局尚不够合理，东部地区物流基础设施相对集中，而中西部地区物流基础设施较为匮乏。</a:t>
            </a:r>
            <a:endParaRPr lang="zh-CN" altLang="en-US" sz="1200" spc="150">
              <a:solidFill>
                <a:schemeClr val="tx1">
                  <a:lumMod val="85000"/>
                  <a:lumOff val="15000"/>
                </a:schemeClr>
              </a:solidFill>
              <a:latin typeface="+mn-ea"/>
              <a:sym typeface="+mn-ea"/>
            </a:endParaRPr>
          </a:p>
        </p:txBody>
      </p:sp>
      <p:sp>
        <p:nvSpPr>
          <p:cNvPr id="30" name="任意多边形 29"/>
          <p:cNvSpPr/>
          <p:nvPr>
            <p:custDataLst>
              <p:tags r:id="rId7"/>
            </p:custDataLst>
          </p:nvPr>
        </p:nvSpPr>
        <p:spPr>
          <a:xfrm flipV="1">
            <a:off x="2331283" y="277499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31" name="任意多边形 30"/>
          <p:cNvSpPr/>
          <p:nvPr>
            <p:custDataLst>
              <p:tags r:id="rId8"/>
            </p:custDataLst>
          </p:nvPr>
        </p:nvSpPr>
        <p:spPr>
          <a:xfrm flipH="1">
            <a:off x="8537172" y="333774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 name="矩形 5"/>
          <p:cNvSpPr/>
          <p:nvPr>
            <p:custDataLst>
              <p:tags r:id="rId9"/>
            </p:custDataLst>
          </p:nvPr>
        </p:nvSpPr>
        <p:spPr>
          <a:xfrm>
            <a:off x="2409922" y="417819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物流基础设施的技术水平：我国物流基础设施的技术水平相对较低，信息化、智能化等方面仍有待提高。</a:t>
            </a:r>
            <a:endParaRPr lang="zh-CN" altLang="en-US" sz="1200" spc="150">
              <a:solidFill>
                <a:schemeClr val="tx1">
                  <a:lumMod val="85000"/>
                  <a:lumOff val="15000"/>
                </a:schemeClr>
              </a:solidFill>
              <a:latin typeface="+mn-ea"/>
              <a:sym typeface="+mn-ea"/>
            </a:endParaRPr>
          </a:p>
        </p:txBody>
      </p:sp>
      <p:sp>
        <p:nvSpPr>
          <p:cNvPr id="8" name="任意多边形 7"/>
          <p:cNvSpPr/>
          <p:nvPr>
            <p:custDataLst>
              <p:tags r:id="rId10"/>
            </p:custDataLst>
          </p:nvPr>
        </p:nvSpPr>
        <p:spPr>
          <a:xfrm flipV="1">
            <a:off x="2331283" y="409710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9" name="任意多边形 8"/>
          <p:cNvSpPr/>
          <p:nvPr>
            <p:custDataLst>
              <p:tags r:id="rId11"/>
            </p:custDataLst>
          </p:nvPr>
        </p:nvSpPr>
        <p:spPr>
          <a:xfrm flipH="1">
            <a:off x="8537172" y="465985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1" name="矩形 10"/>
          <p:cNvSpPr/>
          <p:nvPr>
            <p:custDataLst>
              <p:tags r:id="rId12"/>
            </p:custDataLst>
          </p:nvPr>
        </p:nvSpPr>
        <p:spPr>
          <a:xfrm>
            <a:off x="2409922" y="550030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物流基础设施的管理体制：我国物流基础设施的管理体制尚不够完善，存在多头管理、管理效率低下等问题。</a:t>
            </a:r>
            <a:endParaRPr lang="zh-CN" altLang="en-US" sz="1200" spc="150">
              <a:solidFill>
                <a:schemeClr val="tx1">
                  <a:lumMod val="85000"/>
                  <a:lumOff val="15000"/>
                </a:schemeClr>
              </a:solidFill>
              <a:latin typeface="+mn-ea"/>
              <a:sym typeface="+mn-ea"/>
            </a:endParaRPr>
          </a:p>
        </p:txBody>
      </p:sp>
      <p:sp>
        <p:nvSpPr>
          <p:cNvPr id="13" name="任意多边形 12"/>
          <p:cNvSpPr/>
          <p:nvPr>
            <p:custDataLst>
              <p:tags r:id="rId13"/>
            </p:custDataLst>
          </p:nvPr>
        </p:nvSpPr>
        <p:spPr>
          <a:xfrm flipV="1">
            <a:off x="2331283" y="541921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任意多边形 13"/>
          <p:cNvSpPr/>
          <p:nvPr>
            <p:custDataLst>
              <p:tags r:id="rId14"/>
            </p:custDataLst>
          </p:nvPr>
        </p:nvSpPr>
        <p:spPr>
          <a:xfrm flipH="1">
            <a:off x="8537172" y="5981966"/>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ustDataLst>
      <p:tags r:id="rId1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custDataLst>
              <p:tags r:id="rId2"/>
            </p:custDataLst>
          </p:nvPr>
        </p:nvSpPr>
        <p:spPr/>
        <p:txBody>
          <a:bodyPr>
            <a:normAutofit/>
          </a:bodyPr>
          <a:lstStyle/>
          <a:p>
            <a:r>
              <a:rPr lang="zh-CN" altLang="en-US"/>
              <a:t>物流基础设施存在的问题</a:t>
            </a:r>
            <a:endParaRPr lang="zh-CN" altLang="en-US"/>
          </a:p>
        </p:txBody>
      </p:sp>
      <p:sp>
        <p:nvSpPr>
          <p:cNvPr id="6" name="矩形 5"/>
          <p:cNvSpPr/>
          <p:nvPr>
            <p:custDataLst>
              <p:tags r:id="rId3"/>
            </p:custDataLst>
          </p:nvPr>
        </p:nvSpPr>
        <p:spPr>
          <a:xfrm>
            <a:off x="608330" y="2535283"/>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1" name="矩形 10"/>
          <p:cNvSpPr/>
          <p:nvPr>
            <p:custDataLst>
              <p:tags r:id="rId4"/>
            </p:custDataLst>
          </p:nvPr>
        </p:nvSpPr>
        <p:spPr>
          <a:xfrm>
            <a:off x="962930" y="2529543"/>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5"/>
            </p:custDataLst>
          </p:nvPr>
        </p:nvSpPr>
        <p:spPr>
          <a:xfrm>
            <a:off x="763308" y="3108637"/>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物流基础设施分布不均</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6"/>
            </p:custDataLst>
          </p:nvPr>
        </p:nvSpPr>
        <p:spPr>
          <a:xfrm>
            <a:off x="3406861" y="2535283"/>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2" name="矩形 11"/>
          <p:cNvSpPr/>
          <p:nvPr>
            <p:custDataLst>
              <p:tags r:id="rId7"/>
            </p:custDataLst>
          </p:nvPr>
        </p:nvSpPr>
        <p:spPr>
          <a:xfrm>
            <a:off x="3780593" y="2529543"/>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8"/>
            </p:custDataLst>
          </p:nvPr>
        </p:nvSpPr>
        <p:spPr>
          <a:xfrm>
            <a:off x="3561201" y="3108637"/>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物流基础设施老化</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9"/>
            </p:custDataLst>
          </p:nvPr>
        </p:nvSpPr>
        <p:spPr>
          <a:xfrm>
            <a:off x="6200927" y="2535283"/>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38" name="矩形 37"/>
          <p:cNvSpPr/>
          <p:nvPr>
            <p:custDataLst>
              <p:tags r:id="rId10"/>
            </p:custDataLst>
          </p:nvPr>
        </p:nvSpPr>
        <p:spPr>
          <a:xfrm>
            <a:off x="6555527" y="2529543"/>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1"/>
            </p:custDataLst>
          </p:nvPr>
        </p:nvSpPr>
        <p:spPr>
          <a:xfrm>
            <a:off x="6355905" y="3108637"/>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物流基础设施缺乏统一标准</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2"/>
            </p:custDataLst>
          </p:nvPr>
        </p:nvSpPr>
        <p:spPr>
          <a:xfrm>
            <a:off x="8989253" y="2535283"/>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39" name="矩形 38"/>
          <p:cNvSpPr/>
          <p:nvPr>
            <p:custDataLst>
              <p:tags r:id="rId13"/>
            </p:custDataLst>
          </p:nvPr>
        </p:nvSpPr>
        <p:spPr>
          <a:xfrm>
            <a:off x="9362986" y="2529543"/>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4"/>
            </p:custDataLst>
          </p:nvPr>
        </p:nvSpPr>
        <p:spPr>
          <a:xfrm>
            <a:off x="9144231" y="3108637"/>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物流基础设施投资不足</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ustDataLst>
      <p:tags r:id="rId1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custDataLst>
              <p:tags r:id="rId2"/>
            </p:custDataLst>
          </p:nvPr>
        </p:nvSpPr>
        <p:spPr/>
        <p:txBody>
          <a:bodyPr>
            <a:normAutofit/>
          </a:bodyPr>
          <a:lstStyle/>
          <a:p>
            <a:r>
              <a:rPr lang="zh-CN" altLang="en-US"/>
              <a:t>物流基础设施的改进方向</a:t>
            </a:r>
            <a:endParaRPr lang="zh-CN" altLang="en-US"/>
          </a:p>
        </p:txBody>
      </p:sp>
      <p:sp>
        <p:nvSpPr>
          <p:cNvPr id="65" name="任意多边形: 形状 64"/>
          <p:cNvSpPr/>
          <p:nvPr>
            <p:custDataLst>
              <p:tags r:id="rId3"/>
            </p:custDataLst>
          </p:nvPr>
        </p:nvSpPr>
        <p:spPr>
          <a:xfrm rot="10800000">
            <a:off x="1339616"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66" name="矩形 65"/>
          <p:cNvSpPr/>
          <p:nvPr>
            <p:custDataLst>
              <p:tags r:id="rId4"/>
            </p:custDataLst>
          </p:nvPr>
        </p:nvSpPr>
        <p:spPr>
          <a:xfrm>
            <a:off x="1226179" y="1814222"/>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7" name="文本框 66"/>
          <p:cNvSpPr txBox="1"/>
          <p:nvPr>
            <p:custDataLst>
              <p:tags r:id="rId5"/>
            </p:custDataLst>
          </p:nvPr>
        </p:nvSpPr>
        <p:spPr>
          <a:xfrm>
            <a:off x="1605365"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提升物流信息系统的智能化水平</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6"/>
            </p:custDataLst>
          </p:nvPr>
        </p:nvSpPr>
        <p:spPr>
          <a:xfrm rot="10800000">
            <a:off x="6506743"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0" name="矩形 69"/>
          <p:cNvSpPr/>
          <p:nvPr>
            <p:custDataLst>
              <p:tags r:id="rId7"/>
            </p:custDataLst>
          </p:nvPr>
        </p:nvSpPr>
        <p:spPr>
          <a:xfrm>
            <a:off x="6392669" y="1814222"/>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1" name="文本框 70"/>
          <p:cNvSpPr txBox="1"/>
          <p:nvPr>
            <p:custDataLst>
              <p:tags r:id="rId8"/>
            </p:custDataLst>
          </p:nvPr>
        </p:nvSpPr>
        <p:spPr>
          <a:xfrm>
            <a:off x="6772492"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加强物流基础设施的互联互通</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9"/>
            </p:custDataLst>
          </p:nvPr>
        </p:nvSpPr>
        <p:spPr>
          <a:xfrm rot="10800000">
            <a:off x="1339616"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75" name="文本框 74"/>
          <p:cNvSpPr txBox="1"/>
          <p:nvPr>
            <p:custDataLst>
              <p:tags r:id="rId10"/>
            </p:custDataLst>
          </p:nvPr>
        </p:nvSpPr>
        <p:spPr>
          <a:xfrm>
            <a:off x="160536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推广绿色物流技术</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1"/>
            </p:custDataLst>
          </p:nvPr>
        </p:nvSpPr>
        <p:spPr>
          <a:xfrm>
            <a:off x="1226179" y="4351264"/>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4" name="任意多边形: 形状 83"/>
          <p:cNvSpPr/>
          <p:nvPr>
            <p:custDataLst>
              <p:tags r:id="rId12"/>
            </p:custDataLst>
          </p:nvPr>
        </p:nvSpPr>
        <p:spPr>
          <a:xfrm rot="10800000">
            <a:off x="6564737"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5" name="矩形 84"/>
          <p:cNvSpPr/>
          <p:nvPr>
            <p:custDataLst>
              <p:tags r:id="rId13"/>
            </p:custDataLst>
          </p:nvPr>
        </p:nvSpPr>
        <p:spPr>
          <a:xfrm>
            <a:off x="6451299" y="4351264"/>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6" name="文本框 85"/>
          <p:cNvSpPr txBox="1"/>
          <p:nvPr>
            <p:custDataLst>
              <p:tags r:id="rId14"/>
            </p:custDataLst>
          </p:nvPr>
        </p:nvSpPr>
        <p:spPr>
          <a:xfrm>
            <a:off x="683048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提升物流基础设施的安全监管能力</a:t>
            </a:r>
            <a:endParaRPr lang="zh-CN" altLang="en-US" sz="2000" spc="150">
              <a:solidFill>
                <a:schemeClr val="tx1">
                  <a:lumMod val="75000"/>
                  <a:lumOff val="25000"/>
                </a:schemeClr>
              </a:solidFill>
              <a:latin typeface="Arial" pitchFamily="34" charset="0"/>
              <a:ea typeface="微软雅黑"/>
              <a:sym typeface="+mn-ea"/>
            </a:endParaRPr>
          </a:p>
        </p:txBody>
      </p:sp>
    </p:spTree>
    <p:custDataLst>
      <p:tags r:id="rId15"/>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占位符 6"/>
          <p:cNvSpPr>
            <a:spLocks noGrp="1"/>
          </p:cNvSpPr>
          <p:nvPr>
            <p:ph type="body" idx="2"/>
            <p:custDataLst>
              <p:tags r:id="rId3"/>
            </p:custDataLst>
          </p:nvPr>
        </p:nvSpPr>
        <p:spPr/>
        <p:txBody>
          <a:bodyPr/>
          <a:lstStyle/>
          <a:p>
            <a:r>
              <a:rPr lang="zh-CN" altLang="en-US">
                <a:latin typeface="+mj-ea"/>
                <a:ea typeface="+mj-ea"/>
              </a:rPr>
              <a:t>03</a:t>
            </a:r>
            <a:endParaRPr lang="zh-CN" altLang="en-US">
              <a:latin typeface="+mj-ea"/>
              <a:ea typeface="+mj-ea"/>
            </a:endParaRPr>
          </a:p>
        </p:txBody>
      </p:sp>
      <p:sp>
        <p:nvSpPr>
          <p:cNvPr id="8" name="标题 7"/>
          <p:cNvSpPr>
            <a:spLocks noGrp="1"/>
          </p:cNvSpPr>
          <p:nvPr>
            <p:ph type="title" idx="1"/>
            <p:custDataLst>
              <p:tags r:id="rId4"/>
            </p:custDataLst>
          </p:nvPr>
        </p:nvSpPr>
        <p:spPr/>
        <p:txBody>
          <a:bodyPr/>
          <a:lstStyle/>
          <a:p>
            <a:pPr marL="0" indent="0" algn="l">
              <a:lnSpc>
                <a:spcPct val="100000"/>
              </a:lnSpc>
              <a:spcBef>
                <a:spcPct val="0"/>
              </a:spcBef>
              <a:spcAft>
                <a:spcPct val="0"/>
              </a:spcAft>
              <a:buSzTx/>
            </a:pPr>
            <a:r>
              <a:rPr lang="zh-CN" altLang="en-US"/>
              <a:t>物流基础设施的建设策略</a:t>
            </a:r>
            <a:endParaRPr lang="zh-CN" altLang="en-US"/>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custDataLst>
              <p:tags r:id="rId2"/>
            </p:custDataLst>
          </p:nvPr>
        </p:nvSpPr>
        <p:spPr/>
        <p:txBody>
          <a:bodyPr>
            <a:normAutofit/>
          </a:bodyPr>
          <a:lstStyle/>
          <a:p>
            <a:r>
              <a:rPr lang="zh-CN" altLang="en-US"/>
              <a:t>物流基础设施建设的原则</a:t>
            </a:r>
            <a:endParaRPr lang="zh-CN" altLang="en-US"/>
          </a:p>
        </p:txBody>
      </p:sp>
      <p:sp>
        <p:nvSpPr>
          <p:cNvPr id="27" name="圆角矩形 26"/>
          <p:cNvSpPr/>
          <p:nvPr>
            <p:custDataLst>
              <p:tags r:id="rId3"/>
            </p:custDataLst>
          </p:nvPr>
        </p:nvSpPr>
        <p:spPr>
          <a:xfrm>
            <a:off x="60833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4"/>
            </p:custDataLst>
          </p:nvPr>
        </p:nvSpPr>
        <p:spPr>
          <a:xfrm>
            <a:off x="610871"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5"/>
            </p:custDataLst>
          </p:nvPr>
        </p:nvSpPr>
        <p:spPr>
          <a:xfrm>
            <a:off x="763306" y="2261504"/>
            <a:ext cx="2282857" cy="340511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统筹规划：对物流基础设施进行全面规划，确保布局合理、协调发展。</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6"/>
            </p:custDataLst>
          </p:nvPr>
        </p:nvSpPr>
        <p:spPr>
          <a:xfrm>
            <a:off x="3400437"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7"/>
            </p:custDataLst>
          </p:nvPr>
        </p:nvSpPr>
        <p:spPr>
          <a:xfrm>
            <a:off x="3402977"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35" name="文本框 34"/>
          <p:cNvSpPr txBox="1"/>
          <p:nvPr>
            <p:custDataLst>
              <p:tags r:id="rId8"/>
            </p:custDataLst>
          </p:nvPr>
        </p:nvSpPr>
        <p:spPr>
          <a:xfrm>
            <a:off x="3557953"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适度超前：物流基础设施的建设要适度超前，满足未来物流需求增长的需要。</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9"/>
            </p:custDataLst>
          </p:nvPr>
        </p:nvSpPr>
        <p:spPr>
          <a:xfrm>
            <a:off x="6192543"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10"/>
            </p:custDataLst>
          </p:nvPr>
        </p:nvSpPr>
        <p:spPr>
          <a:xfrm>
            <a:off x="6195084"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6" name="文本框 5"/>
          <p:cNvSpPr txBox="1"/>
          <p:nvPr>
            <p:custDataLst>
              <p:tags r:id="rId11"/>
            </p:custDataLst>
          </p:nvPr>
        </p:nvSpPr>
        <p:spPr>
          <a:xfrm>
            <a:off x="6349425"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绿色环保：物流基础设施的建设要注重环保，采用绿色技术和材料，降低能耗和排放。</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2"/>
            </p:custDataLst>
          </p:nvPr>
        </p:nvSpPr>
        <p:spPr>
          <a:xfrm>
            <a:off x="898465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3"/>
            </p:custDataLst>
          </p:nvPr>
        </p:nvSpPr>
        <p:spPr>
          <a:xfrm>
            <a:off x="8987190"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1" name="文本框 10"/>
          <p:cNvSpPr txBox="1"/>
          <p:nvPr>
            <p:custDataLst>
              <p:tags r:id="rId14"/>
            </p:custDataLst>
          </p:nvPr>
        </p:nvSpPr>
        <p:spPr>
          <a:xfrm>
            <a:off x="9141531"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科技创新：物流基础设施的建设要注重科技创新，提高物流效率和降低成本。</a:t>
            </a:r>
            <a:endParaRPr lang="zh-CN" altLang="en-US" sz="2000" spc="200">
              <a:solidFill>
                <a:schemeClr val="tx1">
                  <a:lumMod val="85000"/>
                  <a:lumOff val="15000"/>
                </a:schemeClr>
              </a:solidFill>
              <a:uFillTx/>
              <a:latin typeface="+mn-ea"/>
              <a:sym typeface="+mn-ea"/>
            </a:endParaRPr>
          </a:p>
        </p:txBody>
      </p:sp>
    </p:spTree>
    <p:custDataLst>
      <p:tags r:id="rId1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custDataLst>
              <p:tags r:id="rId2"/>
            </p:custDataLst>
          </p:nvPr>
        </p:nvSpPr>
        <p:spPr/>
        <p:txBody>
          <a:bodyPr>
            <a:normAutofit/>
          </a:bodyPr>
          <a:lstStyle/>
          <a:p>
            <a:r>
              <a:rPr lang="zh-CN" altLang="en-US"/>
              <a:t>物流基础设施建设的重点领域</a:t>
            </a:r>
            <a:endParaRPr lang="zh-CN" altLang="en-US"/>
          </a:p>
        </p:txBody>
      </p:sp>
      <p:sp>
        <p:nvSpPr>
          <p:cNvPr id="65" name="任意多边形: 形状 64"/>
          <p:cNvSpPr/>
          <p:nvPr>
            <p:custDataLst>
              <p:tags r:id="rId3"/>
            </p:custDataLst>
          </p:nvPr>
        </p:nvSpPr>
        <p:spPr>
          <a:xfrm rot="10800000">
            <a:off x="1339616"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66" name="矩形 65"/>
          <p:cNvSpPr/>
          <p:nvPr>
            <p:custDataLst>
              <p:tags r:id="rId4"/>
            </p:custDataLst>
          </p:nvPr>
        </p:nvSpPr>
        <p:spPr>
          <a:xfrm>
            <a:off x="1226179" y="1814222"/>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7" name="文本框 66"/>
          <p:cNvSpPr txBox="1"/>
          <p:nvPr>
            <p:custDataLst>
              <p:tags r:id="rId5"/>
            </p:custDataLst>
          </p:nvPr>
        </p:nvSpPr>
        <p:spPr>
          <a:xfrm>
            <a:off x="1605365"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物流园区：集中物流资源，提高物流效率</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6"/>
            </p:custDataLst>
          </p:nvPr>
        </p:nvSpPr>
        <p:spPr>
          <a:xfrm rot="10800000">
            <a:off x="6506743"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0" name="矩形 69"/>
          <p:cNvSpPr/>
          <p:nvPr>
            <p:custDataLst>
              <p:tags r:id="rId7"/>
            </p:custDataLst>
          </p:nvPr>
        </p:nvSpPr>
        <p:spPr>
          <a:xfrm>
            <a:off x="6392669" y="1814222"/>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1" name="文本框 70"/>
          <p:cNvSpPr txBox="1"/>
          <p:nvPr>
            <p:custDataLst>
              <p:tags r:id="rId8"/>
            </p:custDataLst>
          </p:nvPr>
        </p:nvSpPr>
        <p:spPr>
          <a:xfrm>
            <a:off x="6772492"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公路、铁路和港口：构建完善的物流运输网络</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9"/>
            </p:custDataLst>
          </p:nvPr>
        </p:nvSpPr>
        <p:spPr>
          <a:xfrm rot="10800000">
            <a:off x="1339616"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75" name="文本框 74"/>
          <p:cNvSpPr txBox="1"/>
          <p:nvPr>
            <p:custDataLst>
              <p:tags r:id="rId10"/>
            </p:custDataLst>
          </p:nvPr>
        </p:nvSpPr>
        <p:spPr>
          <a:xfrm>
            <a:off x="160536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信息技术：实现物流信息的实时共享与更新</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1"/>
            </p:custDataLst>
          </p:nvPr>
        </p:nvSpPr>
        <p:spPr>
          <a:xfrm>
            <a:off x="1226179" y="4351264"/>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4" name="任意多边形: 形状 83"/>
          <p:cNvSpPr/>
          <p:nvPr>
            <p:custDataLst>
              <p:tags r:id="rId12"/>
            </p:custDataLst>
          </p:nvPr>
        </p:nvSpPr>
        <p:spPr>
          <a:xfrm rot="10800000">
            <a:off x="6564737"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5" name="矩形 84"/>
          <p:cNvSpPr/>
          <p:nvPr>
            <p:custDataLst>
              <p:tags r:id="rId13"/>
            </p:custDataLst>
          </p:nvPr>
        </p:nvSpPr>
        <p:spPr>
          <a:xfrm>
            <a:off x="6451299" y="4351264"/>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6" name="文本框 85"/>
          <p:cNvSpPr txBox="1"/>
          <p:nvPr>
            <p:custDataLst>
              <p:tags r:id="rId14"/>
            </p:custDataLst>
          </p:nvPr>
        </p:nvSpPr>
        <p:spPr>
          <a:xfrm>
            <a:off x="683048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人才培养：培养高素质的物流管理人才</a:t>
            </a:r>
            <a:endParaRPr lang="zh-CN" altLang="en-US" sz="2000" spc="150">
              <a:solidFill>
                <a:schemeClr val="tx1">
                  <a:lumMod val="75000"/>
                  <a:lumOff val="25000"/>
                </a:schemeClr>
              </a:solidFill>
              <a:latin typeface="Arial" pitchFamily="34" charset="0"/>
              <a:ea typeface="微软雅黑"/>
              <a:sym typeface="+mn-ea"/>
            </a:endParaRPr>
          </a:p>
        </p:txBody>
      </p:sp>
    </p:spTree>
    <p:custDataLst>
      <p:tags r:id="rId1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custDataLst>
              <p:tags r:id="rId2"/>
            </p:custDataLst>
          </p:nvPr>
        </p:nvSpPr>
        <p:spPr/>
        <p:txBody>
          <a:bodyPr>
            <a:normAutofit/>
          </a:bodyPr>
          <a:lstStyle/>
          <a:p>
            <a:r>
              <a:rPr lang="zh-CN" altLang="en-US"/>
              <a:t>物流基础设施建设的资金来源</a:t>
            </a:r>
            <a:endParaRPr lang="zh-CN" altLang="en-US"/>
          </a:p>
        </p:txBody>
      </p:sp>
      <p:sp>
        <p:nvSpPr>
          <p:cNvPr id="19" name="正文"/>
          <p:cNvSpPr txBox="1"/>
          <p:nvPr>
            <p:custDataLst>
              <p:tags r:id="rId3"/>
            </p:custDataLst>
          </p:nvPr>
        </p:nvSpPr>
        <p:spPr>
          <a:xfrm>
            <a:off x="2408334" y="1452880"/>
            <a:ext cx="7368981" cy="97417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政府投资：政府通过财政拨款、发行债券等方式为物流基础设施建设提供资金支持</a:t>
            </a:r>
            <a:endParaRPr lang="zh-CN" altLang="en-US" sz="1200" spc="150">
              <a:solidFill>
                <a:schemeClr val="tx1">
                  <a:lumMod val="65000"/>
                  <a:lumOff val="35000"/>
                </a:schemeClr>
              </a:solidFill>
              <a:latin typeface="+mn-ea"/>
              <a:sym typeface="+mn-ea"/>
            </a:endParaRPr>
          </a:p>
        </p:txBody>
      </p:sp>
      <p:sp>
        <p:nvSpPr>
          <p:cNvPr id="20" name="正文"/>
          <p:cNvSpPr txBox="1"/>
          <p:nvPr>
            <p:custDataLst>
              <p:tags r:id="rId4"/>
            </p:custDataLst>
          </p:nvPr>
        </p:nvSpPr>
        <p:spPr>
          <a:xfrm>
            <a:off x="2408334" y="2720311"/>
            <a:ext cx="7368981" cy="97417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社会资本：吸引社会资本参与物流基础设施建设，如PPP模式等</a:t>
            </a:r>
            <a:endParaRPr lang="zh-CN" altLang="en-US" sz="1200" spc="150">
              <a:solidFill>
                <a:schemeClr val="tx1">
                  <a:lumMod val="65000"/>
                  <a:lumOff val="35000"/>
                </a:schemeClr>
              </a:solidFill>
              <a:latin typeface="+mn-ea"/>
              <a:sym typeface="+mn-ea"/>
            </a:endParaRPr>
          </a:p>
        </p:txBody>
      </p:sp>
      <p:sp>
        <p:nvSpPr>
          <p:cNvPr id="21" name="正文"/>
          <p:cNvSpPr txBox="1"/>
          <p:nvPr>
            <p:custDataLst>
              <p:tags r:id="rId5"/>
            </p:custDataLst>
          </p:nvPr>
        </p:nvSpPr>
        <p:spPr>
          <a:xfrm>
            <a:off x="2408334" y="3987743"/>
            <a:ext cx="7368981" cy="97417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金融机构贷款：向银行等金融机构申请贷款，用于物流基础设施建设</a:t>
            </a:r>
            <a:endParaRPr lang="zh-CN" altLang="en-US" sz="1200" spc="150">
              <a:solidFill>
                <a:schemeClr val="tx1">
                  <a:lumMod val="65000"/>
                  <a:lumOff val="35000"/>
                </a:schemeClr>
              </a:solidFill>
              <a:latin typeface="+mn-ea"/>
              <a:sym typeface="+mn-ea"/>
            </a:endParaRPr>
          </a:p>
        </p:txBody>
      </p:sp>
      <p:sp>
        <p:nvSpPr>
          <p:cNvPr id="22" name="正文"/>
          <p:cNvSpPr txBox="1"/>
          <p:nvPr>
            <p:custDataLst>
              <p:tags r:id="rId6"/>
            </p:custDataLst>
          </p:nvPr>
        </p:nvSpPr>
        <p:spPr>
          <a:xfrm>
            <a:off x="2408334" y="5255174"/>
            <a:ext cx="7368981" cy="97417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股权融资：通过上市、私募等方式筹集资金，用于物流基础设施建设</a:t>
            </a:r>
            <a:endParaRPr lang="zh-CN" altLang="en-US" sz="1200" spc="150">
              <a:solidFill>
                <a:schemeClr val="tx1">
                  <a:lumMod val="65000"/>
                  <a:lumOff val="35000"/>
                </a:schemeClr>
              </a:solidFill>
              <a:latin typeface="+mn-ea"/>
              <a:sym typeface="+mn-ea"/>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https://d.book118.com/098044060106006043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3"/>
  <p:tag name="KSO_WM_UNIT_INDEX" val="3"/>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
  <p:tag name="KSO_WM_UNIT_INDEX" val="1"/>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3"/>
  <p:tag name="KSO_WM_UNIT_INDEX" val="3"/>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_0**"/>
  <p:tag name="KSO_WM_UNIT_LAYERLEVEL" val="1"/>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_0**"/>
  <p:tag name="KSO_WM_UNIT_LAYERLEVEL" val="1"/>
</p:tagLst>
</file>

<file path=ppt/tags/tag99.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 name="KSO_WM_TEMPLATE_THUMBS_INDEX" val="1、9"/>
</p:tagLst>
</file>

<file path=ppt/tags/tag10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4.xml><?xml version="1.0" encoding="utf-8"?>
<p:tagLst xmlns:p="http://schemas.openxmlformats.org/presentationml/2006/main">
  <p:tag name="KSO_WM_BEAUTIFY_FLAG" val="#wm#"/>
  <p:tag name="KSO_WM_SLIDE_CONTENT_AREA" val="{&quot;left&quot;:&quot;173.7&quot;,&quot;top&quot;:&quot;78.5&quot;,&quot;width&quot;:&quot;702.55&quot;,&quot;height&quot;:&quot;350.15&quot;}"/>
  <p:tag name="KSO_WM_SLIDE_ID" val="custom20230314_1"/>
  <p:tag name="KSO_WM_SLIDE_INDEX" val="1"/>
  <p:tag name="KSO_WM_SLIDE_ITEM_CNT" val="0"/>
  <p:tag name="KSO_WM_SLIDE_LAYOUT" val="a_b_f"/>
  <p:tag name="KSO_WM_SLIDE_LAYOUT_CNT" val="1_1_1"/>
  <p:tag name="KSO_WM_SLIDE_SUBTYPE" val="pureTxt"/>
  <p:tag name="KSO_WM_SLIDE_THEME_ID" val="3303413"/>
  <p:tag name="KSO_WM_SLIDE_THEME_NAME" val="蓝色极简几何图形"/>
  <p:tag name="KSO_WM_SLIDE_TYPE" val="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1_1"/>
  <p:tag name="KSO_WM_UNIT_INDEX" val="1_1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1_2"/>
  <p:tag name="KSO_WM_UNIT_INDEX" val="1_1_2"/>
  <p:tag name="KSO_WM_UNIT_LAYERLEVEL" val="1_1_1"/>
  <p:tag name="KSO_WM_UNIT_PRESET_TEXT" val="01"/>
  <p:tag name="KSO_WM_UNIT_SUBTYPE" val="d"/>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a*1_1_1"/>
  <p:tag name="KSO_WM_UNIT_INDEX" val="1_1_1"/>
  <p:tag name="KSO_WM_UNIT_ISCONTENTSTITLE" val="0"/>
  <p:tag name="KSO_WM_UNIT_ISNUMDGMTITLE" val="0"/>
  <p:tag name="KSO_WM_UNIT_LAYERLEVEL" val="1_1_1"/>
  <p:tag name="KSO_WM_UNIT_NOCLEAR" val="0"/>
  <p:tag name="KSO_WM_UNIT_PRESET_TEXT" val="单击添加目录标题"/>
  <p:tag name="KSO_WM_UNIT_TYPE" val="l_h_a"/>
  <p:tag name="KSO_WM_UNIT_VALUE" val="10"/>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2_1"/>
  <p:tag name="KSO_WM_UNIT_INDEX" val="1_2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2_2"/>
  <p:tag name="KSO_WM_UNIT_INDEX" val="1_2_2"/>
  <p:tag name="KSO_WM_UNIT_LAYERLEVEL" val="1_1_1"/>
  <p:tag name="KSO_WM_UNIT_PRESET_TEXT" val="02"/>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a*1_2_1"/>
  <p:tag name="KSO_WM_UNIT_INDEX" val="1_2_1"/>
  <p:tag name="KSO_WM_UNIT_ISCONTENTSTITLE" val="0"/>
  <p:tag name="KSO_WM_UNIT_ISNUMDGMTITLE" val="0"/>
  <p:tag name="KSO_WM_UNIT_LAYERLEVEL" val="1_1_1"/>
  <p:tag name="KSO_WM_UNIT_NOCLEAR" val="0"/>
  <p:tag name="KSO_WM_UNIT_PRESET_TEXT" val="单击添加目录标题"/>
  <p:tag name="KSO_WM_UNIT_TYPE" val="l_h_a"/>
  <p:tag name="KSO_WM_UNIT_VALUE" val="1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3_1"/>
  <p:tag name="KSO_WM_UNIT_INDEX" val="1_3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3_2"/>
  <p:tag name="KSO_WM_UNIT_INDEX" val="1_3_2"/>
  <p:tag name="KSO_WM_UNIT_LAYERLEVEL" val="1_1_1"/>
  <p:tag name="KSO_WM_UNIT_PRESET_TEXT" val="03"/>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a*1_3_1"/>
  <p:tag name="KSO_WM_UNIT_INDEX" val="1_3_1"/>
  <p:tag name="KSO_WM_UNIT_ISCONTENTSTITLE" val="0"/>
  <p:tag name="KSO_WM_UNIT_ISNUMDGMTITLE" val="0"/>
  <p:tag name="KSO_WM_UNIT_LAYERLEVEL" val="1_1_1"/>
  <p:tag name="KSO_WM_UNIT_NOCLEAR" val="0"/>
  <p:tag name="KSO_WM_UNIT_PRESET_TEXT" val="单击添加目录标题"/>
  <p:tag name="KSO_WM_UNIT_TYPE" val="l_h_a"/>
  <p:tag name="KSO_WM_UNIT_VALUE" val="10"/>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4_1"/>
  <p:tag name="KSO_WM_UNIT_INDEX" val="1_4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4_2"/>
  <p:tag name="KSO_WM_UNIT_INDEX" val="1_4_2"/>
  <p:tag name="KSO_WM_UNIT_LAYERLEVEL" val="1_1_1"/>
  <p:tag name="KSO_WM_UNIT_PRESET_TEXT" val="04"/>
  <p:tag name="KSO_WM_UNIT_SUBTYPE" val="d"/>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a*1_4_1"/>
  <p:tag name="KSO_WM_UNIT_INDEX" val="1_4_1"/>
  <p:tag name="KSO_WM_UNIT_ISCONTENTSTITLE" val="0"/>
  <p:tag name="KSO_WM_UNIT_ISNUMDGMTITLE" val="0"/>
  <p:tag name="KSO_WM_UNIT_LAYERLEVEL" val="1_1_1"/>
  <p:tag name="KSO_WM_UNIT_NOCLEAR" val="0"/>
  <p:tag name="KSO_WM_UNIT_PRESET_TEXT" val="单击添加目录标题"/>
  <p:tag name="KSO_WM_UNIT_TYPE" val="l_h_a"/>
  <p:tag name="KSO_WM_UNIT_VALUE" val="10"/>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5_1"/>
  <p:tag name="KSO_WM_UNIT_INDEX" val="1_5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5_2"/>
  <p:tag name="KSO_WM_UNIT_INDEX" val="1_5_2"/>
  <p:tag name="KSO_WM_UNIT_LAYERLEVEL" val="1_1_1"/>
  <p:tag name="KSO_WM_UNIT_PRESET_TEXT" val="05"/>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a*1_5_1"/>
  <p:tag name="KSO_WM_UNIT_INDEX" val="1_5_1"/>
  <p:tag name="KSO_WM_UNIT_ISCONTENTSTITLE" val="0"/>
  <p:tag name="KSO_WM_UNIT_ISNUMDGMTITLE" val="0"/>
  <p:tag name="KSO_WM_UNIT_LAYERLEVEL" val="1_1_1"/>
  <p:tag name="KSO_WM_UNIT_NOCLEAR" val="0"/>
  <p:tag name="KSO_WM_UNIT_PRESET_TEXT" val="单击添加目录标题"/>
  <p:tag name="KSO_WM_UNIT_TYPE" val="l_h_a"/>
  <p:tag name="KSO_WM_UNIT_VALUE" val="10"/>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6_1"/>
  <p:tag name="KSO_WM_UNIT_INDEX" val="1_6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i*1_6_2"/>
  <p:tag name="KSO_WM_UNIT_INDEX" val="1_6_2"/>
  <p:tag name="KSO_WM_UNIT_LAYERLEVEL" val="1_1_1"/>
  <p:tag name="KSO_WM_UNIT_PRESET_TEXT" val="06"/>
  <p:tag name="KSO_WM_UNIT_SUBTYPE" val="d"/>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6*l_h_a*1_6_1"/>
  <p:tag name="KSO_WM_UNIT_INDEX" val="1_6_1"/>
  <p:tag name="KSO_WM_UNIT_ISCONTENTSTITLE" val="0"/>
  <p:tag name="KSO_WM_UNIT_ISNUMDGMTITLE" val="0"/>
  <p:tag name="KSO_WM_UNIT_LAYERLEVEL" val="1_1_1"/>
  <p:tag name="KSO_WM_UNIT_NOCLEAR" val="0"/>
  <p:tag name="KSO_WM_UNIT_PRESET_TEXT" val="单击添加目录标题"/>
  <p:tag name="KSO_WM_UNIT_TYPE" val="l_h_a"/>
  <p:tag name="KSO_WM_UNIT_VALUE" val="10"/>
</p:tagLst>
</file>

<file path=ppt/tags/tag125.xml><?xml version="1.0" encoding="utf-8"?>
<p:tagLst xmlns:p="http://schemas.openxmlformats.org/presentationml/2006/main">
  <p:tag name="KSO_WM_BEAUTIFY_FLAG" val="#wm#"/>
  <p:tag name="KSO_WM_DIAGRAM_GROUP_CODE" val="l1-1"/>
  <p:tag name="KSO_WM_SLIDE_DIAGTYPE" val="l"/>
  <p:tag name="KSO_WM_SLIDE_ID" val="custom20230314_6"/>
  <p:tag name="KSO_WM_SLIDE_INDEX" val="6"/>
  <p:tag name="KSO_WM_SLIDE_ITEM_CNT" val="6"/>
  <p:tag name="KSO_WM_SLIDE_LAYOUT" val="a_b_l"/>
  <p:tag name="KSO_WM_SLIDE_LAYOUT_CNT" val="1_1_1"/>
  <p:tag name="KSO_WM_SLIDE_SUBTYPE" val="diag"/>
  <p:tag name="KSO_WM_SLIDE_THEME_ID" val="3303413"/>
  <p:tag name="KSO_WM_SLIDE_THEME_NAME" val="蓝色极简几何图形"/>
  <p:tag name="KSO_WM_SLIDE_TYPE" val="contents"/>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1"/>
  <p:tag name="KSO_WM_UNIT_TYPE" val="e"/>
  <p:tag name="KSO_WM_UNIT_VALUE" val="6"/>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8.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HEME_ID" val="3303413"/>
  <p:tag name="KSO_WM_SLIDE_THEME_NAME" val="蓝色极简几何图形"/>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2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2.xml><?xml version="1.0" encoding="utf-8"?>
<p:tagLst xmlns:p="http://schemas.openxmlformats.org/presentationml/2006/main">
  <p:tag name="KSO_WM_SLIDE_THEME_ID" val="3303413"/>
  <p:tag name="KSO_WM_SLIDE_THEME_NAME" val="蓝色极简几何图形"/>
  <p:tag name="KSO_WM_SLIDE_TYPE" val="text"/>
  <p:tag name="KSO_WM_TEMPLATE_CATEGORY" val="custom"/>
  <p:tag name="KSO_WM_TEMPLATE_INDEX" val="20230231"/>
</p:tagLst>
</file>

<file path=ppt/tags/tag1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56.xml><?xml version="1.0" encoding="utf-8"?>
<p:tagLst xmlns:p="http://schemas.openxmlformats.org/presentationml/2006/main">
  <p:tag name="KSO_WM_SLIDE_THEME_ID" val="3303413"/>
  <p:tag name="KSO_WM_SLIDE_THEME_NAME" val="蓝色极简几何图形"/>
  <p:tag name="KSO_WM_SLIDE_TYPE" val="text"/>
</p:tagLst>
</file>

<file path=ppt/tags/tag1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70.xml><?xml version="1.0" encoding="utf-8"?>
<p:tagLst xmlns:p="http://schemas.openxmlformats.org/presentationml/2006/main">
  <p:tag name="KSO_WM_SLIDE_THEME_ID" val="3303413"/>
  <p:tag name="KSO_WM_SLIDE_THEME_NAME" val="蓝色极简几何图形"/>
  <p:tag name="KSO_WM_SLIDE_TYPE" val="text"/>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2"/>
  <p:tag name="KSO_WM_UNIT_TYPE" val="e"/>
  <p:tag name="KSO_WM_UNIT_VALUE" val="6"/>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3.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HEME_ID" val="3303413"/>
  <p:tag name="KSO_WM_SLIDE_THEME_NAME" val="蓝色极简几何图形"/>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7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1_1"/>
  <p:tag name="KSO_WM_UNIT_INDEX" val="1_1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2_1"/>
  <p:tag name="KSO_WM_UNIT_INDEX" val="1_2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3_1"/>
  <p:tag name="KSO_WM_UNIT_INDEX" val="1_3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4_1"/>
  <p:tag name="KSO_WM_UNIT_INDEX" val="1_4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SLIDE_THEME_ID" val="3303413"/>
  <p:tag name="KSO_WM_SLIDE_THEME_NAME" val="蓝色极简几何图形"/>
  <p:tag name="KSO_WM_SLIDE_TYPE" val="text"/>
  <p:tag name="KSO_WM_TEMPLATE_CATEGORY" val="custom"/>
  <p:tag name="KSO_WM_TEMPLATE_INDEX" val="20230231"/>
</p:tagLst>
</file>

<file path=ppt/tags/tag1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01.xml><?xml version="1.0" encoding="utf-8"?>
<p:tagLst xmlns:p="http://schemas.openxmlformats.org/presentationml/2006/main">
  <p:tag name="KSO_WM_SLIDE_THEME_ID" val="3303413"/>
  <p:tag name="KSO_WM_SLIDE_THEME_NAME" val="蓝色极简几何图形"/>
  <p:tag name="KSO_WM_SLIDE_TYPE" val="text"/>
</p:tagLst>
</file>

<file path=ppt/tags/tag20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1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15.xml><?xml version="1.0" encoding="utf-8"?>
<p:tagLst xmlns:p="http://schemas.openxmlformats.org/presentationml/2006/main">
  <p:tag name="KSO_WM_SLIDE_THEME_ID" val="3303413"/>
  <p:tag name="KSO_WM_SLIDE_THEME_NAME" val="蓝色极简几何图形"/>
  <p:tag name="KSO_WM_SLIDE_TYPE" val="text"/>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3"/>
  <p:tag name="KSO_WM_UNIT_TYPE" val="e"/>
  <p:tag name="KSO_WM_UNIT_VALUE" val="6"/>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18.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HEME_ID" val="3303413"/>
  <p:tag name="KSO_WM_SLIDE_THEME_NAME" val="蓝色极简几何图形"/>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2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32.xml><?xml version="1.0" encoding="utf-8"?>
<p:tagLst xmlns:p="http://schemas.openxmlformats.org/presentationml/2006/main">
  <p:tag name="KSO_WM_SLIDE_THEME_ID" val="3303413"/>
  <p:tag name="KSO_WM_SLIDE_THEME_NAME" val="蓝色极简几何图形"/>
  <p:tag name="KSO_WM_SLIDE_TYPE" val="text"/>
  <p:tag name="KSO_WM_TEMPLATE_CATEGORY" val="custom"/>
  <p:tag name="KSO_WM_TEMPLATE_INDEX" val="20230231"/>
</p:tagLst>
</file>

<file path=ppt/tags/tag23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4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46.xml><?xml version="1.0" encoding="utf-8"?>
<p:tagLst xmlns:p="http://schemas.openxmlformats.org/presentationml/2006/main">
  <p:tag name="KSO_WM_SLIDE_THEME_ID" val="3303413"/>
  <p:tag name="KSO_WM_SLIDE_THEME_NAME" val="蓝色极简几何图形"/>
  <p:tag name="KSO_WM_SLIDE_TYPE" val="text"/>
</p:tagLst>
</file>

<file path=ppt/tags/tag2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2.xml><?xml version="1.0" encoding="utf-8"?>
<p:tagLst xmlns:p="http://schemas.openxmlformats.org/presentationml/2006/main">
  <p:tag name="KSO_WM_SLIDE_THEME_ID" val="3303413"/>
  <p:tag name="KSO_WM_SLIDE_THEME_NAME" val="蓝色极简几何图形"/>
  <p:tag name="KSO_WM_SLIDE_TYPE" val="text"/>
</p:tagLst>
</file>

<file path=ppt/tags/tag25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102">
      <a:dk1>
        <a:srgbClr val="000000"/>
      </a:dk1>
      <a:lt1>
        <a:srgbClr val="FFFFFF"/>
      </a:lt1>
      <a:dk2>
        <a:srgbClr val="011163"/>
      </a:dk2>
      <a:lt2>
        <a:srgbClr val="F3F5FF"/>
      </a:lt2>
      <a:accent1>
        <a:srgbClr val="4864FC"/>
      </a:accent1>
      <a:accent2>
        <a:srgbClr val="6C5EDE"/>
      </a:accent2>
      <a:accent3>
        <a:srgbClr val="9059BF"/>
      </a:accent3>
      <a:accent4>
        <a:srgbClr val="B453A1"/>
      </a:accent4>
      <a:accent5>
        <a:srgbClr val="D84E82"/>
      </a:accent5>
      <a:accent6>
        <a:srgbClr val="FC4864"/>
      </a:accent6>
      <a:hlink>
        <a:srgbClr val="0563C1"/>
      </a:hlink>
      <a:folHlink>
        <a:srgbClr val="954D72"/>
      </a:folHlink>
    </a:clrScheme>
    <a:fontScheme name="自定义 1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MiSans Heavy</vt:lpstr>
      <vt:lpstr>MiSans Normal</vt:lpstr>
      <vt:lpstr>Wingdings</vt:lpstr>
      <vt:lpstr>Calibri Light</vt:lpstr>
      <vt:lpstr>微软雅黑</vt:lpstr>
      <vt:lpstr>Office Theme</vt:lpstr>
      <vt:lpstr>物流基础设施建设</vt:lpstr>
      <vt:lpstr>目录</vt:lpstr>
      <vt:lpstr>物流基础设施的重要性</vt:lpstr>
      <vt:lpstr>物流基础设施的定义</vt:lpstr>
      <vt:lpstr>物流基础设施的作用</vt:lpstr>
      <vt:lpstr>物流基础设施的发展趋势</vt:lpstr>
      <vt:lpstr>物流基础设施的现状</vt:lpstr>
      <vt:lpstr>物流基础设施的现状分析</vt:lpstr>
      <vt:lpstr>物流基础设施存在的问题</vt:lpstr>
      <vt:lpstr>物流基础设施的改进方向</vt:lpstr>
      <vt:lpstr>物流基础设施的建设策略</vt:lpstr>
      <vt:lpstr>物流基础设施建设的原则</vt:lpstr>
      <vt:lpstr>物流基础设施建设的重点领域</vt:lpstr>
      <vt:lpstr>物流基础设施建设的资金来源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2024-09-23T07:31:29.129</cp:lastPrinted>
  <dcterms:created xsi:type="dcterms:W3CDTF">2024-09-22T23:31:29Z</dcterms:created>
  <dcterms:modified xsi:type="dcterms:W3CDTF">2024-09-22T23:31:31Z</dcterms:modified>
</cp:coreProperties>
</file>