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29648-CDB0-46EC-B30E-FB4B6E09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B734-F811-4CD6-A2C8-500A9A5E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41FDB-CCA1-4915-9998-2915D8F66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33179-397C-4E1E-AEE0-06598F65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E307F-86D1-4041-850B-25220A37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18A405-7C0E-4232-BBA2-55B8C0FB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FEBD8-991B-4830-B29A-8F265CF6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365C1-5E06-40E3-A469-8F946DB43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2399F-8988-4425-9BAC-57D47CD99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9E9F0-F8C5-4C22-84D5-393799F1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DC112-00F7-434C-88ED-7C945558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5127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华为手机包装设计分析报告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华为手机包装设计案例研究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华为手机包装设计的挑战与机遇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096" r="39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096" r="390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以简约、时尚、科技为核心理念，追求高品质、高效率的设计风格。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提供用户优质的开箱体验，展示产品特点，提升品牌形象，增强消费者购买意愿。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华为手机包装设计的理念和目标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92" r="15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针对有一定消费能力的中高端用户，提供高品质、高性价比的产品。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针对年轻用户群体，设计时尚、潮流的包装，吸引年轻人的关注和喜爱。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年轻化市场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华为手机包装设计的市场定位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通过简洁、大气的设计风格，突出华为手机的科技感和高品质。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175" r="291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175" r="291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注重环保材料的使用，倡导绿色包装，提升品牌的社会责任感。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强调华为手机的质量和可靠性，通过包装设计传递出品质保证的信息。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华为手机包装设计的品牌形象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华为手机包装采用极简设计，以白色为主色调，搭配华为的标志性logo，整体外观简洁大方。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通过包装上的华为logo和品牌标识，消费者可以快速识别出这是华为的产品，提高了品牌辨识度。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品牌识别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包装材料选择优质纸张，表面有细纹处理，不仅提升了质感，还提供了良好的手感。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质感与手感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华为手机包装的外观设计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内部结构采用防震材料填充，有效保护手机在运输过程中不受损伤。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内部布局合理，便于用户取出手机、充电器、耳机等配件。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包装内附有详细的说明文档，指导用户如何使用手机和配件。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华为手机包装的内部结构设计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包装主要采用可回收纸张制成，有利于减少对环境的污染。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包装设计紧凑，合理利用空间，减少了运输和存储过程中的浪费。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包装上印有节能标志，提醒消费者购买环保产品。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节能标志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华为手机包装的环保性能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华为手机包装设计案例研究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https://d.book118.com/098045127064006035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2024-09-14T06:59:47.172</cp:lastPrinted>
  <dcterms:created xsi:type="dcterms:W3CDTF">2024-09-13T22:59:47Z</dcterms:created>
  <dcterms:modified xsi:type="dcterms:W3CDTF">2024-09-13T22:59:49Z</dcterms:modified>
</cp:coreProperties>
</file>