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D2CC8-997C-47AD-AACC-C19BD895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5FA53-9CA7-4DCD-AD74-9F75B7B0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B347B-8106-4991-8026-DCF0C0DF8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0C026-2F10-47CA-98F2-902DAC32D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6EC29D-1AD5-47D5-9691-D559524F6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915C8-420F-464E-B7DB-029B91D5E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B3C89-57D6-471A-BAB6-A97F72A33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2985F-5E6E-418A-A8CF-1CF874FE0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58F66-3C27-42DA-B00D-D9A0E0A8B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261CC-07E0-42B4-A2FC-D3EBB0712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E20C7-9306-402D-A13F-BABA2EA26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45131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小偷不劳而获事例分析报告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小偷不劳而获事例概述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小偷不劳而获的原因分析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预防小偷不劳而获的措施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04" b="3200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101" b="23101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随着社会的发展，不劳而获的现象逐渐增多，小偷行窃行为屡禁不止，给社会治安带来了严重威胁。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小偷行为不仅侵犯了公民的财产权，也破坏了社会秩序和公共道德。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为了深入了解小偷行窃行为的成因、特点和规律，制定有效的防范措施，本研究对近年来发生的小偷行窃案件进行了系统分析和总结。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分析小偷行窃行为的动机和心理特点。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研究小偷行窃行为对社会治安的影响，提出有效的防范措施和建议。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探讨小偷行窃行为的手段和手法，以及作案时间和地点的选择规律。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提高公民对小偷行窃行为的警觉性和防范意识，共同维护社会治安。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小偷不劳而获事例概述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125" b="1912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302" b="2330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选择具有代表性的不劳而获事例，能够反映小偷行为的普遍特点。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严重程度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关注事例的严重程度，包括涉及金额、影响范围以及对受害者的伤害程度。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最新案例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优先选择近期的案例，以便更好地反映当前小偷行为的趋势和变化。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入室盗窃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小偷通过非法手段进入居民住宅，盗取财物。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公共场所扒窃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在公共交通工具、商场、旅游景点等公共场所，小偷趁人不备进行扒窃。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通过虚构事实、隐瞒真相等手段骗取他人财物，如电话诈骗、网络诈骗等。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偷盗他人财物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未经他人同意，擅自拿走他人的财物，如偷盗自行车、手机等。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常见不劳而获事例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事例分析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家庭安全意识薄弱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此类盗窃事件通常发生在居民家中，由于家庭成员缺乏安全意识，门窗未及时关闭或安装防盗设施，给小偷可乘之机。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事例一：入室盗窃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公共场所防范不足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在公共交通工具、商场、旅游景点等人群密集场所，小偷通过手法迅速窃取他人财物，由于防范措施不足，往往难以被及时发现。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事例二：扒窃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网络安全知识缺乏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随着互联网的普及，网络诈骗成为一种新型盗窃方式。犯罪分子利用受害者网络安全知识缺乏，通过虚假信息、钓鱼网站等手段骗取钱财。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事例三：网络诈骗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https://d.book118.com/098045131064006035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2024-09-14T06:59:48.291</cp:lastPrinted>
  <dcterms:created xsi:type="dcterms:W3CDTF">2024-09-13T22:59:48Z</dcterms:created>
  <dcterms:modified xsi:type="dcterms:W3CDTF">2024-09-13T22:59:50Z</dcterms:modified>
</cp:coreProperties>
</file>