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9CF181-C546-432D-835C-A264E992F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B086E0-B77F-40F7-8FF5-C00A668E1B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5A6730-2934-40EC-ADB6-F2FDC5B43B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A39DEB-5279-4ED8-9D51-8D3CFD08CB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F2C077-FB6C-438F-B7FD-F58D6DABB9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EA9E04-ABB8-49BE-88AE-7B838FBB13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6ABFDC-B0B1-4DA8-9D3F-E658F5EDAB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9EFE6F-DDC9-420E-B95B-F194943DFA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FC2E42-A774-4B3D-98DD-9C70511848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A6D35E-7601-4124-8A1F-92C131A99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0DF163-A2A5-4A5E-A745-2EC5C01DAB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4603712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汇报人：</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3">
                  <a:alpha val="100000"/>
                </a:schemeClr>
              </a:solidFill>
              <a:latin typeface="Microsoft Yahei"/>
              <a:ea typeface="Microsoft Yahei"/>
              <a:cs typeface="Microsoft Yahei"/>
            </a:endParaRP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财务管理制度对企业组织学习的影响与策略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财务管理制度对企业组织学习的影响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财务管理制度对企业组织学习策略的影响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财务管理制度对企业组织学习能力的提升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财务管理制度是企业组织管理的重要组成部分，对企业的发展和运营具有重要影响。</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随着经济全球化和市场竞争的加剧，企业需要不断学习和创新以适应环境变化。</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财务管理制度对企业组织学习的影响逐渐受到关注，成为研究的重要课题。</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有助于深入了解财务管理制度对企业组织学习的影响机制。</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有利于为企业制定合理的学习策略和财务管理制度提供理论支持和实践指导。</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有助于提高企业的适应能力和竞争力，促进企业的可持续发展。</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财务管理制度对企业组织学习的影响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财务决策对组织学习的影响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财务决策的合理性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合理的财务决策能够为企业提供稳定的资金流，保障企业的正常运营，从而为组织学习提供必要的物质基础。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财务决策的灵活性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财务决策的灵活性对于应对市场变化和不确定性至关重要，能够促进企业快速适应环境变化，提升组织学习能力。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合理的薪酬制度和奖金计划等物质激励措施，能够激发员工的学习积极性和创新精神，促进组织学习。</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非物质激励如晋升机会、培训计划和学习机会等，能够满足员工自我实现的需求，提高其学习动力和组织承诺。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财务激励机制对组织学习的影响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非物质激励</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物质激励</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财务风险意识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培养员工对财务风险的敏感性和防范意识，能够促使企业更加谨慎地对待不确定性，从而减少因风险导致的组织学习障碍。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财务风险管理能力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提高企业的财务风险管理能力，有助于降低企业陷入财务困境的可能性，保障组织学习的稳定性和持续性。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财务风险管理对组织学习的影响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财务管理制度对企业组织学习策略的影响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https://d.book118.com/098046037127006037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2024-09-17T21:37:06.758</cp:lastPrinted>
  <dcterms:created xsi:type="dcterms:W3CDTF">2024-09-17T13:37:06Z</dcterms:created>
  <dcterms:modified xsi:type="dcterms:W3CDTF">2024-09-17T13:37:08Z</dcterms:modified>
</cp:coreProperties>
</file>